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13"/>
  </p:notesMasterIdLst>
  <p:handoutMasterIdLst>
    <p:handoutMasterId r:id="rId114"/>
  </p:handoutMasterIdLst>
  <p:sldIdLst>
    <p:sldId id="301" r:id="rId3"/>
    <p:sldId id="428" r:id="rId4"/>
    <p:sldId id="308" r:id="rId5"/>
    <p:sldId id="309" r:id="rId6"/>
    <p:sldId id="310" r:id="rId7"/>
    <p:sldId id="311" r:id="rId8"/>
    <p:sldId id="312" r:id="rId9"/>
    <p:sldId id="313" r:id="rId10"/>
    <p:sldId id="314" r:id="rId11"/>
    <p:sldId id="315" r:id="rId12"/>
    <p:sldId id="316" r:id="rId13"/>
    <p:sldId id="533" r:id="rId14"/>
    <p:sldId id="534" r:id="rId15"/>
    <p:sldId id="432" r:id="rId16"/>
    <p:sldId id="535" r:id="rId17"/>
    <p:sldId id="321" r:id="rId18"/>
    <p:sldId id="536" r:id="rId19"/>
    <p:sldId id="527" r:id="rId20"/>
    <p:sldId id="324" r:id="rId21"/>
    <p:sldId id="436" r:id="rId22"/>
    <p:sldId id="537" r:id="rId23"/>
    <p:sldId id="438" r:id="rId24"/>
    <p:sldId id="439" r:id="rId25"/>
    <p:sldId id="441" r:id="rId26"/>
    <p:sldId id="442" r:id="rId27"/>
    <p:sldId id="331" r:id="rId28"/>
    <p:sldId id="443" r:id="rId29"/>
    <p:sldId id="444" r:id="rId30"/>
    <p:sldId id="445" r:id="rId31"/>
    <p:sldId id="335" r:id="rId32"/>
    <p:sldId id="336" r:id="rId33"/>
    <p:sldId id="337" r:id="rId34"/>
    <p:sldId id="447" r:id="rId35"/>
    <p:sldId id="339" r:id="rId36"/>
    <p:sldId id="448" r:id="rId37"/>
    <p:sldId id="538" r:id="rId38"/>
    <p:sldId id="416" r:id="rId39"/>
    <p:sldId id="450" r:id="rId40"/>
    <p:sldId id="451" r:id="rId41"/>
    <p:sldId id="452" r:id="rId42"/>
    <p:sldId id="522" r:id="rId43"/>
    <p:sldId id="523" r:id="rId44"/>
    <p:sldId id="524" r:id="rId45"/>
    <p:sldId id="526" r:id="rId46"/>
    <p:sldId id="542" r:id="rId47"/>
    <p:sldId id="454" r:id="rId48"/>
    <p:sldId id="528" r:id="rId49"/>
    <p:sldId id="456" r:id="rId50"/>
    <p:sldId id="457" r:id="rId51"/>
    <p:sldId id="458" r:id="rId52"/>
    <p:sldId id="459" r:id="rId53"/>
    <p:sldId id="460" r:id="rId54"/>
    <p:sldId id="461" r:id="rId55"/>
    <p:sldId id="462" r:id="rId56"/>
    <p:sldId id="464" r:id="rId57"/>
    <p:sldId id="465" r:id="rId58"/>
    <p:sldId id="467" r:id="rId59"/>
    <p:sldId id="468" r:id="rId60"/>
    <p:sldId id="529" r:id="rId61"/>
    <p:sldId id="539" r:id="rId62"/>
    <p:sldId id="471" r:id="rId63"/>
    <p:sldId id="472" r:id="rId64"/>
    <p:sldId id="473" r:id="rId65"/>
    <p:sldId id="474" r:id="rId66"/>
    <p:sldId id="475" r:id="rId67"/>
    <p:sldId id="476" r:id="rId68"/>
    <p:sldId id="477" r:id="rId69"/>
    <p:sldId id="478" r:id="rId70"/>
    <p:sldId id="479" r:id="rId71"/>
    <p:sldId id="481" r:id="rId72"/>
    <p:sldId id="482" r:id="rId73"/>
    <p:sldId id="483" r:id="rId74"/>
    <p:sldId id="540" r:id="rId75"/>
    <p:sldId id="530" r:id="rId76"/>
    <p:sldId id="486" r:id="rId77"/>
    <p:sldId id="487" r:id="rId78"/>
    <p:sldId id="489" r:id="rId79"/>
    <p:sldId id="490" r:id="rId80"/>
    <p:sldId id="491" r:id="rId81"/>
    <p:sldId id="492" r:id="rId82"/>
    <p:sldId id="493" r:id="rId83"/>
    <p:sldId id="494" r:id="rId84"/>
    <p:sldId id="495" r:id="rId85"/>
    <p:sldId id="531" r:id="rId86"/>
    <p:sldId id="497" r:id="rId87"/>
    <p:sldId id="499" r:id="rId88"/>
    <p:sldId id="498" r:id="rId89"/>
    <p:sldId id="500" r:id="rId90"/>
    <p:sldId id="501" r:id="rId91"/>
    <p:sldId id="502" r:id="rId92"/>
    <p:sldId id="503" r:id="rId93"/>
    <p:sldId id="504" r:id="rId94"/>
    <p:sldId id="505" r:id="rId95"/>
    <p:sldId id="506" r:id="rId96"/>
    <p:sldId id="507" r:id="rId97"/>
    <p:sldId id="508" r:id="rId98"/>
    <p:sldId id="532" r:id="rId99"/>
    <p:sldId id="510" r:id="rId100"/>
    <p:sldId id="511" r:id="rId101"/>
    <p:sldId id="512" r:id="rId102"/>
    <p:sldId id="513" r:id="rId103"/>
    <p:sldId id="514" r:id="rId104"/>
    <p:sldId id="515" r:id="rId105"/>
    <p:sldId id="541" r:id="rId106"/>
    <p:sldId id="517" r:id="rId107"/>
    <p:sldId id="518" r:id="rId108"/>
    <p:sldId id="519" r:id="rId109"/>
    <p:sldId id="520" r:id="rId110"/>
    <p:sldId id="521" r:id="rId111"/>
    <p:sldId id="305" r:id="rId112"/>
  </p:sldIdLst>
  <p:sldSz cx="9144000" cy="6858000" type="screen4x3"/>
  <p:notesSz cx="6858000" cy="9144000"/>
  <p:defaultTextStyle>
    <a:defPPr>
      <a:defRPr lang="vi"/>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15:guide id="1" orient="horz" pos="1049" userDrawn="1">
          <p15:clr>
            <a:srgbClr val="A4A3A4"/>
          </p15:clr>
        </p15:guide>
        <p15:guide id="2" pos="3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45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18" autoAdjust="0"/>
    <p:restoredTop sz="94343" autoAdjust="0"/>
  </p:normalViewPr>
  <p:slideViewPr>
    <p:cSldViewPr snapToGrid="0" snapToObjects="1">
      <p:cViewPr varScale="1">
        <p:scale>
          <a:sx n="105" d="100"/>
          <a:sy n="105" d="100"/>
        </p:scale>
        <p:origin x="2052" y="102"/>
      </p:cViewPr>
      <p:guideLst>
        <p:guide orient="horz" pos="1049"/>
        <p:guide pos="340"/>
      </p:guideLst>
    </p:cSldViewPr>
  </p:slideViewPr>
  <p:outlineViewPr>
    <p:cViewPr>
      <p:scale>
        <a:sx n="66" d="100"/>
        <a:sy n="66" d="100"/>
      </p:scale>
      <p:origin x="0" y="-1793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heme" Target="theme/theme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4"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2.wmf"/><Relationship Id="rId1" Type="http://schemas.openxmlformats.org/officeDocument/2006/relationships/image" Target="../media/image5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Header Placeholder 1"/>
          <p:cNvSpPr>
            <a:spLocks noGrp="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endParaRPr lang="en-US" altLang="en-US"/>
          </a:p>
        </p:txBody>
      </p:sp>
      <p:sp>
        <p:nvSpPr>
          <p:cNvPr id="37891" name="Date Placeholder 2"/>
          <p:cNvSpPr>
            <a:spLocks noGrp="1"/>
          </p:cNvSpPr>
          <p:nvPr>
            <p:ph type="dt" sz="quarter"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fld id="{D780E883-12DD-42A3-B7B2-DBD470EB7234}" type="datetimeFigureOut">
              <a:rPr lang="en-US" altLang="en-US"/>
              <a:pPr>
                <a:defRPr/>
              </a:pPr>
              <a:t>4/12/2018</a:t>
            </a:fld>
            <a:endParaRPr lang="en-US" altLang="en-US"/>
          </a:p>
        </p:txBody>
      </p:sp>
      <p:sp>
        <p:nvSpPr>
          <p:cNvPr id="37892" name="Footer Placeholder 3"/>
          <p:cNvSpPr>
            <a:spLocks noGrp="1"/>
          </p:cNvSpPr>
          <p:nvPr>
            <p:ph type="ftr" sz="quarter" idx="2"/>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sz="1200" smtClean="0"/>
            </a:lvl1pPr>
          </a:lstStyle>
          <a:p>
            <a:pPr>
              <a:defRPr/>
            </a:pPr>
            <a:endParaRPr lang="en-US" altLang="en-US"/>
          </a:p>
        </p:txBody>
      </p:sp>
      <p:sp>
        <p:nvSpPr>
          <p:cNvPr id="37893" name="Slide Number Placeholder 4"/>
          <p:cNvSpPr>
            <a:spLocks noGrp="1"/>
          </p:cNvSpPr>
          <p:nvPr>
            <p:ph type="sldNum" sz="quarter" idx="3"/>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3D881C13-4FBC-45F1-B549-328A1164E394}"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Shape 3"/>
          <p:cNvSpPr txBox="1">
            <a:spLocks noGrp="1"/>
          </p:cNvSpPr>
          <p:nvPr>
            <p:ph type="hdr" idx="2"/>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eaLnBrk="1" hangingPunct="1">
              <a:defRPr sz="1200" smtClean="0"/>
            </a:lvl1pPr>
          </a:lstStyle>
          <a:p>
            <a:pPr>
              <a:defRPr/>
            </a:pPr>
            <a:endParaRPr lang="en-US" altLang="en-US"/>
          </a:p>
        </p:txBody>
      </p:sp>
      <p:sp>
        <p:nvSpPr>
          <p:cNvPr id="36867" name="Shape 4"/>
          <p:cNvSpPr txBox="1">
            <a:spLocks noGrp="1"/>
          </p:cNvSpPr>
          <p:nvPr>
            <p:ph type="dt" idx="10"/>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algn="r" eaLnBrk="1" hangingPunct="1">
              <a:defRPr sz="1200" smtClean="0"/>
            </a:lvl1pPr>
          </a:lstStyle>
          <a:p>
            <a:pPr>
              <a:defRPr/>
            </a:pPr>
            <a:endParaRPr lang="en-US" altLang="en-US"/>
          </a:p>
        </p:txBody>
      </p:sp>
      <p:sp>
        <p:nvSpPr>
          <p:cNvPr id="34820" name="Shape 5"/>
          <p:cNvSpPr>
            <a:spLocks noGrp="1" noRot="1" noChangeAspect="1"/>
          </p:cNvSpPr>
          <p:nvPr>
            <p:ph type="sldImg" idx="3"/>
          </p:nvPr>
        </p:nvSpPr>
        <p:spPr bwMode="auto">
          <a:xfrm>
            <a:off x="1143000" y="685800"/>
            <a:ext cx="4572000" cy="3429000"/>
          </a:xfrm>
          <a:custGeom>
            <a:avLst/>
            <a:gdLst>
              <a:gd name="T0" fmla="*/ 0 w 120000"/>
              <a:gd name="T1" fmla="*/ 0 h 120000"/>
              <a:gd name="T2" fmla="*/ 4572000 w 120000"/>
              <a:gd name="T3" fmla="*/ 0 h 120000"/>
              <a:gd name="T4" fmla="*/ 4572000 w 120000"/>
              <a:gd name="T5" fmla="*/ 3429000 h 120000"/>
              <a:gd name="T6" fmla="*/ 0 w 120000"/>
              <a:gd name="T7" fmla="*/ 3429000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w="12700" cap="flat"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6" name="Shape 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36870" name="Shape 7"/>
          <p:cNvSpPr txBox="1">
            <a:spLocks noGrp="1"/>
          </p:cNvSpPr>
          <p:nvPr>
            <p:ph type="ftr" idx="11"/>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200" smtClean="0"/>
            </a:lvl1pPr>
          </a:lstStyle>
          <a:p>
            <a:pPr>
              <a:defRPr/>
            </a:pPr>
            <a:endParaRPr lang="en-US" altLang="en-US"/>
          </a:p>
        </p:txBody>
      </p:sp>
      <p:sp>
        <p:nvSpPr>
          <p:cNvPr id="36871" name="Shape 8"/>
          <p:cNvSpPr txBox="1">
            <a:spLocks noGrp="1"/>
          </p:cNvSpPr>
          <p:nvPr>
            <p:ph type="sldNum" idx="12"/>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b" anchorCtr="0" compatLnSpc="1">
            <a:prstTxWarp prst="textNoShape">
              <a:avLst/>
            </a:prstTxWarp>
          </a:bodyPr>
          <a:lstStyle>
            <a:lvl1pPr algn="r" eaLnBrk="1" hangingPunct="1">
              <a:buSzPct val="25000"/>
              <a:defRPr sz="1200" smtClean="0"/>
            </a:lvl1pPr>
          </a:lstStyle>
          <a:p>
            <a:pPr>
              <a:defRPr/>
            </a:pPr>
            <a:fld id="{1AFA7F19-0963-4340-AD46-94BDA6D110D6}" type="slidenum">
              <a:rPr lang="en-US" altLang="en-US"/>
              <a:pPr>
                <a:defRPr/>
              </a:pPr>
              <a:t>‹#›</a:t>
            </a:fld>
            <a:endParaRPr lang="en-US" altLang="en-US"/>
          </a:p>
        </p:txBody>
      </p:sp>
    </p:spTree>
  </p:cSld>
  <p:clrMap bg1="lt1" tx1="dk1" bg2="dk2" tx2="lt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a:headEnd/>
            <a:tailEnd/>
          </a:ln>
        </p:spPr>
      </p:sp>
      <p:sp>
        <p:nvSpPr>
          <p:cNvPr id="37891"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xmlns:a="http://schemas.openxmlformats.org/drawingml/2006/main" eaLnBrk="1" hangingPunct="1">
              <a:spcBef>
                <a:spcPct val="0"/>
              </a:spcBef>
            </a:pPr>
            <a:r xmlns:a="http://schemas.openxmlformats.org/drawingml/2006/main">
              <a:rPr lang="vi"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Nếu bản trình bày PowerPoint này chứa các phương trình toán học, bạn có thể cần kiểm tra xem máy tính của mình đã được cài đặt phần mềm sau chưa:</a:t>
            </a:r>
          </a:p>
          <a:p>
            <a:pPr xmlns:a="http://schemas.openxmlformats.org/drawingml/2006/main" eaLnBrk="1" hangingPunct="1">
              <a:spcBef>
                <a:spcPct val="0"/>
              </a:spcBef>
            </a:pPr>
            <a:r xmlns:a="http://schemas.openxmlformats.org/drawingml/2006/main">
              <a:rPr lang="vi"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1) Plugin MathType</a:t>
            </a:r>
          </a:p>
          <a:p>
            <a:pPr xmlns:a="http://schemas.openxmlformats.org/drawingml/2006/main" eaLnBrk="1" hangingPunct="1">
              <a:spcBef>
                <a:spcPct val="0"/>
              </a:spcBef>
            </a:pPr>
            <a:r xmlns:a="http://schemas.openxmlformats.org/drawingml/2006/main">
              <a:rPr lang="vi"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2) Math Player (có sẵn phiên bản miễn phí)</a:t>
            </a:r>
          </a:p>
          <a:p>
            <a:pPr xmlns:a="http://schemas.openxmlformats.org/drawingml/2006/main" eaLnBrk="1" hangingPunct="1">
              <a:spcBef>
                <a:spcPct val="0"/>
              </a:spcBef>
            </a:pPr>
            <a:r xmlns:a="http://schemas.openxmlformats.org/drawingml/2006/main">
              <a:rPr lang="vi"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3) Trình đọc NVDA (có sẵn phiên bản miễn phí)</a:t>
            </a:r>
          </a:p>
        </p:txBody>
      </p:sp>
      <p:sp>
        <p:nvSpPr>
          <p:cNvPr id="37892"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05A111B-C6AC-49D2-B2E3-4A6EE8DF78CE}" type="slidenum">
              <a:rPr lang="en-US" altLang="en-US" sz="1200"/>
              <a:pPr/>
              <a:t>1</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1AFA7F19-0963-4340-AD46-94BDA6D110D6}" type="slidenum">
              <a:rPr lang="en-US" altLang="en-US" smtClean="0"/>
              <a:pPr>
                <a:defRPr/>
              </a:pPr>
              <a:t>18</a:t>
            </a:fld>
            <a:endParaRPr lang="en-US" altLang="en-US"/>
          </a:p>
        </p:txBody>
      </p:sp>
    </p:spTree>
    <p:extLst>
      <p:ext uri="{BB962C8B-B14F-4D97-AF65-F5344CB8AC3E}">
        <p14:creationId xmlns:p14="http://schemas.microsoft.com/office/powerpoint/2010/main" val="3082669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1AFA7F19-0963-4340-AD46-94BDA6D110D6}" type="slidenum">
              <a:rPr lang="en-US" altLang="en-US" smtClean="0"/>
              <a:pPr>
                <a:defRPr/>
              </a:pPr>
              <a:t>55</a:t>
            </a:fld>
            <a:endParaRPr lang="en-US" altLang="en-US"/>
          </a:p>
        </p:txBody>
      </p:sp>
    </p:spTree>
    <p:extLst>
      <p:ext uri="{BB962C8B-B14F-4D97-AF65-F5344CB8AC3E}">
        <p14:creationId xmlns:p14="http://schemas.microsoft.com/office/powerpoint/2010/main" val="1533171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xmlns:a="http://schemas.openxmlformats.org/drawingml/2006/main">
              <a:rPr lang="vi" altLang="en-US" dirty="0" smtClean="0"/>
              <a:t>Akamai: Hơn 100.000 máy chủ trong hơn 1000 cụm trong hơn 1000 mạng ở hơn 70 quốc gia phục vụ hàng nghìn tỷ yêu cầu mỗi ngày.</a:t>
            </a:r>
          </a:p>
          <a:p>
            <a:endParaRPr lang="en-US" altLang="en-US" dirty="0" smtClean="0"/>
          </a:p>
          <a:p>
            <a:r xmlns:a="http://schemas.openxmlformats.org/drawingml/2006/main">
              <a:rPr lang="vi" altLang="en-US" dirty="0" smtClean="0"/>
              <a:t>Có bao nhiêu người sử dụng Netflix?</a:t>
            </a:r>
          </a:p>
        </p:txBody>
      </p:sp>
      <p:sp>
        <p:nvSpPr>
          <p:cNvPr id="4" name="Slide Number Placeholder 3"/>
          <p:cNvSpPr>
            <a:spLocks noGrp="1"/>
          </p:cNvSpPr>
          <p:nvPr>
            <p:ph type="sldNum" idx="10"/>
          </p:nvPr>
        </p:nvSpPr>
        <p:spPr/>
        <p:txBody>
          <a:bodyPr/>
          <a:lstStyle/>
          <a:p>
            <a:pPr>
              <a:defRPr/>
            </a:pPr>
            <a:fld id="{1AFA7F19-0963-4340-AD46-94BDA6D110D6}" type="slidenum">
              <a:rPr lang="en-US" altLang="en-US" smtClean="0"/>
              <a:pPr>
                <a:defRPr/>
              </a:pPr>
              <a:t>93</a:t>
            </a:fld>
            <a:endParaRPr lang="en-US" altLang="en-US"/>
          </a:p>
        </p:txBody>
      </p:sp>
    </p:spTree>
    <p:extLst>
      <p:ext uri="{BB962C8B-B14F-4D97-AF65-F5344CB8AC3E}">
        <p14:creationId xmlns:p14="http://schemas.microsoft.com/office/powerpoint/2010/main" val="50508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xmlns:a="http://schemas.openxmlformats.org/drawingml/2006/main" marL="0" marR="0" indent="0" algn="l" defTabSz="457200" rtl="0" eaLnBrk="0" fontAlgn="base" latinLnBrk="0" hangingPunct="0">
              <a:lnSpc>
                <a:spcPct val="100000"/>
              </a:lnSpc>
              <a:spcBef>
                <a:spcPts val="0"/>
              </a:spcBef>
              <a:spcAft>
                <a:spcPct val="0"/>
              </a:spcAft>
              <a:buClrTx/>
              <a:buSzTx/>
              <a:buFontTx/>
              <a:buNone/>
              <a:tabLst/>
              <a:defRPr/>
            </a:pPr>
            <a:r xmlns:a="http://schemas.openxmlformats.org/drawingml/2006/main">
              <a:rPr lang="vi" altLang="en-US" dirty="0" smtClean="0"/>
              <a:t>tải tối đa: 7 triệu người xem, 2 Tbyte thông qua</a:t>
            </a:r>
          </a:p>
        </p:txBody>
      </p:sp>
      <p:sp>
        <p:nvSpPr>
          <p:cNvPr id="4" name="Slide Number Placeholder 3"/>
          <p:cNvSpPr>
            <a:spLocks noGrp="1"/>
          </p:cNvSpPr>
          <p:nvPr>
            <p:ph type="sldNum" idx="10"/>
          </p:nvPr>
        </p:nvSpPr>
        <p:spPr/>
        <p:txBody>
          <a:bodyPr/>
          <a:lstStyle/>
          <a:p>
            <a:pPr>
              <a:defRPr/>
            </a:pPr>
            <a:fld id="{1AFA7F19-0963-4340-AD46-94BDA6D110D6}" type="slidenum">
              <a:rPr lang="en-US" altLang="en-US" smtClean="0"/>
              <a:pPr>
                <a:defRPr/>
              </a:pPr>
              <a:t>94</a:t>
            </a:fld>
            <a:endParaRPr lang="en-US" altLang="en-US"/>
          </a:p>
        </p:txBody>
      </p:sp>
    </p:spTree>
    <p:extLst>
      <p:ext uri="{BB962C8B-B14F-4D97-AF65-F5344CB8AC3E}">
        <p14:creationId xmlns:p14="http://schemas.microsoft.com/office/powerpoint/2010/main" val="3375252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4" name="Shape 18"/>
          <p:cNvSpPr>
            <a:spLocks noChangeArrowheads="1"/>
          </p:cNvSpPr>
          <p:nvPr/>
        </p:nvSpPr>
        <p:spPr bwMode="auto">
          <a:xfrm>
            <a:off x="0" y="0"/>
            <a:ext cx="9144000" cy="3886200"/>
          </a:xfrm>
          <a:prstGeom prst="rect">
            <a:avLst/>
          </a:prstGeom>
          <a:solidFill>
            <a:srgbClr val="007FA3"/>
          </a:solidFill>
          <a:ln w="25400">
            <a:solidFill>
              <a:srgbClr val="007FA3"/>
            </a:solidFill>
            <a:round/>
            <a:headEnd/>
            <a:tailEnd/>
          </a:ln>
        </p:spPr>
        <p:txBody>
          <a:bodyPr lIns="91425" tIns="45700" rIns="91425" bIns="45700"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sz="1800" smtClean="0">
              <a:solidFill>
                <a:srgbClr val="FFFFFF"/>
              </a:solidFil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5" name="Shape 21"/>
          <p:cNvSpPr txBox="1">
            <a:spLocks noGrp="1"/>
          </p:cNvSpPr>
          <p:nvPr>
            <p:ph type="ftr" idx="10"/>
          </p:nvPr>
        </p:nvSpPr>
        <p:spPr/>
        <p:txBody>
          <a:bodyPr/>
          <a:lstStyle>
            <a:lvl1pPr>
              <a:defRPr smtClean="0"/>
            </a:lvl1pPr>
          </a:lstStyle>
          <a:p>
            <a:pPr>
              <a:defRPr/>
            </a:pPr>
            <a:endParaRPr lang="en-US" altLang="en-US"/>
          </a:p>
        </p:txBody>
      </p:sp>
      <p:sp>
        <p:nvSpPr>
          <p:cNvPr id="6" name="Shape 22"/>
          <p:cNvSpPr txBox="1">
            <a:spLocks noGrp="1"/>
          </p:cNvSpPr>
          <p:nvPr>
            <p:ph type="dt" idx="11"/>
          </p:nvPr>
        </p:nvSpPr>
        <p:spPr/>
        <p:txBody>
          <a:bodyPr/>
          <a:lstStyle>
            <a:lvl1pPr>
              <a:defRPr smtClean="0"/>
            </a:lvl1pPr>
          </a:lstStyle>
          <a:p>
            <a:pPr>
              <a:defRPr/>
            </a:pPr>
            <a:endParaRPr lang="en-US" altLang="en-US"/>
          </a:p>
        </p:txBody>
      </p:sp>
      <p:sp>
        <p:nvSpPr>
          <p:cNvPr id="7" name="Shape 23"/>
          <p:cNvSpPr txBox="1">
            <a:spLocks noGrp="1"/>
          </p:cNvSpPr>
          <p:nvPr>
            <p:ph type="sldNum" idx="12"/>
          </p:nvPr>
        </p:nvSpPr>
        <p:spPr/>
        <p:txBody>
          <a:bodyPr/>
          <a:lstStyle>
            <a:lvl1pPr>
              <a:defRPr smtClean="0"/>
            </a:lvl1pPr>
          </a:lstStyle>
          <a:p>
            <a:pPr>
              <a:defRPr/>
            </a:pPr>
            <a:fld id="{39BD9778-A8D8-45C4-ACA3-6486906D7669}" type="slidenum">
              <a:rPr lang="en-US" altLang="en-US"/>
              <a:pPr>
                <a:defRPr/>
              </a:pPr>
              <a:t>‹#›</a:t>
            </a:fld>
            <a:endParaRPr lang="en-US" altLang="en-US"/>
          </a:p>
        </p:txBody>
      </p:sp>
    </p:spTree>
    <p:extLst>
      <p:ext uri="{BB962C8B-B14F-4D97-AF65-F5344CB8AC3E}">
        <p14:creationId xmlns:p14="http://schemas.microsoft.com/office/powerpoint/2010/main" val="4168195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5" name="Shape 12"/>
          <p:cNvSpPr txBox="1">
            <a:spLocks noGrp="1"/>
          </p:cNvSpPr>
          <p:nvPr>
            <p:ph type="ftr" idx="12"/>
          </p:nvPr>
        </p:nvSpPr>
        <p:spPr>
          <a:ln/>
        </p:spPr>
        <p:txBody>
          <a:bodyPr/>
          <a:lstStyle>
            <a:lvl1pPr>
              <a:defRPr/>
            </a:lvl1pPr>
          </a:lstStyle>
          <a:p>
            <a:pPr>
              <a:defRPr/>
            </a:pPr>
            <a:endParaRPr lang="en-US" altLang="en-US"/>
          </a:p>
        </p:txBody>
      </p:sp>
      <p:sp>
        <p:nvSpPr>
          <p:cNvPr id="6" name="Shape 13"/>
          <p:cNvSpPr txBox="1">
            <a:spLocks noGrp="1"/>
          </p:cNvSpPr>
          <p:nvPr>
            <p:ph type="dt" idx="13"/>
          </p:nvPr>
        </p:nvSpPr>
        <p:spPr>
          <a:ln/>
        </p:spPr>
        <p:txBody>
          <a:bodyPr/>
          <a:lstStyle>
            <a:lvl1pPr>
              <a:defRPr/>
            </a:lvl1pPr>
          </a:lstStyle>
          <a:p>
            <a:pPr>
              <a:defRPr/>
            </a:pPr>
            <a:endParaRPr lang="en-US" altLang="en-US"/>
          </a:p>
        </p:txBody>
      </p:sp>
      <p:sp>
        <p:nvSpPr>
          <p:cNvPr id="7" name="Shape 14"/>
          <p:cNvSpPr txBox="1">
            <a:spLocks noGrp="1"/>
          </p:cNvSpPr>
          <p:nvPr>
            <p:ph type="sldNum" idx="14"/>
          </p:nvPr>
        </p:nvSpPr>
        <p:spPr>
          <a:ln/>
        </p:spPr>
        <p:txBody>
          <a:bodyPr/>
          <a:lstStyle>
            <a:lvl1pPr>
              <a:defRPr/>
            </a:lvl1pPr>
          </a:lstStyle>
          <a:p>
            <a:pPr>
              <a:defRPr/>
            </a:pPr>
            <a:fld id="{59648F2D-918B-4A3D-825C-AEC4BE023310}" type="slidenum">
              <a:rPr lang="en-US" altLang="en-US"/>
              <a:pPr>
                <a:defRPr/>
              </a:pPr>
              <a:t>‹#›</a:t>
            </a:fld>
            <a:endParaRPr lang="en-US" altLang="en-US"/>
          </a:p>
        </p:txBody>
      </p:sp>
    </p:spTree>
    <p:extLst>
      <p:ext uri="{BB962C8B-B14F-4D97-AF65-F5344CB8AC3E}">
        <p14:creationId xmlns:p14="http://schemas.microsoft.com/office/powerpoint/2010/main" val="3479139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2" name="Shape 80"/>
          <p:cNvSpPr txBox="1">
            <a:spLocks noGrp="1"/>
          </p:cNvSpPr>
          <p:nvPr>
            <p:ph type="ftr" idx="10"/>
          </p:nvPr>
        </p:nvSpPr>
        <p:spPr/>
        <p:txBody>
          <a:bodyPr/>
          <a:lstStyle>
            <a:lvl1pPr>
              <a:defRPr smtClean="0"/>
            </a:lvl1pPr>
          </a:lstStyle>
          <a:p>
            <a:pPr>
              <a:defRPr/>
            </a:pPr>
            <a:endParaRPr lang="en-US" altLang="en-US"/>
          </a:p>
        </p:txBody>
      </p:sp>
      <p:sp>
        <p:nvSpPr>
          <p:cNvPr id="3" name="Shape 81"/>
          <p:cNvSpPr txBox="1">
            <a:spLocks noGrp="1"/>
          </p:cNvSpPr>
          <p:nvPr>
            <p:ph type="dt" idx="11"/>
          </p:nvPr>
        </p:nvSpPr>
        <p:spPr/>
        <p:txBody>
          <a:bodyPr/>
          <a:lstStyle>
            <a:lvl1pPr>
              <a:defRPr smtClean="0">
                <a:solidFill>
                  <a:srgbClr val="000000"/>
                </a:solidFill>
              </a:defRPr>
            </a:lvl1pPr>
          </a:lstStyle>
          <a:p>
            <a:pPr>
              <a:defRPr/>
            </a:pPr>
            <a:endParaRPr lang="en-US" altLang="en-US"/>
          </a:p>
        </p:txBody>
      </p:sp>
      <p:sp>
        <p:nvSpPr>
          <p:cNvPr id="4" name="Shape 82"/>
          <p:cNvSpPr txBox="1">
            <a:spLocks noGrp="1"/>
          </p:cNvSpPr>
          <p:nvPr>
            <p:ph type="sldNum" idx="12"/>
          </p:nvPr>
        </p:nvSpPr>
        <p:spPr/>
        <p:txBody>
          <a:bodyPr/>
          <a:lstStyle>
            <a:lvl1pPr>
              <a:defRPr smtClean="0">
                <a:solidFill>
                  <a:srgbClr val="000000"/>
                </a:solidFill>
              </a:defRPr>
            </a:lvl1pPr>
          </a:lstStyle>
          <a:p>
            <a:pPr>
              <a:defRPr/>
            </a:pPr>
            <a:fld id="{2B12CFE4-C5E3-4210-8160-49CBD0A1148B}" type="slidenum">
              <a:rPr lang="en-US" altLang="en-US"/>
              <a:pPr>
                <a:defRPr/>
              </a:pPr>
              <a:t>‹#›</a:t>
            </a:fld>
            <a:endParaRPr lang="en-US" altLang="en-US"/>
          </a:p>
        </p:txBody>
      </p:sp>
    </p:spTree>
    <p:extLst>
      <p:ext uri="{BB962C8B-B14F-4D97-AF65-F5344CB8AC3E}">
        <p14:creationId xmlns:p14="http://schemas.microsoft.com/office/powerpoint/2010/main" val="3289111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4" name="Rectangle 3"/>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kern="0" dirty="0">
              <a:sym typeface="Arial"/>
            </a:endParaRPr>
          </a:p>
        </p:txBody>
      </p:sp>
      <p:sp>
        <p:nvSpPr>
          <p:cNvPr id="5" name="TextBox 16"/>
          <p:cNvSpPr txBox="1">
            <a:spLocks noChangeArrowheads="1"/>
          </p:cNvSpPr>
          <p:nvPr userDrawn="1"/>
        </p:nvSpPr>
        <p:spPr bwMode="auto">
          <a:xfrm>
            <a:off x="1600200" y="6429375"/>
            <a:ext cx="716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r>
              <a:rPr lang="en-US" altLang="en-US" sz="1200" smtClean="0">
                <a:latin typeface="Verdana" panose="020B0604030504040204" pitchFamily="34" charset="0"/>
              </a:rPr>
              <a:t>Copyright © 2016, 2013, 2010 Pearson Education, Inc. All Rights Reserved</a:t>
            </a:r>
          </a:p>
        </p:txBody>
      </p:sp>
      <p:pic>
        <p:nvPicPr>
          <p:cNvPr id="6" name="Picture 17"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762000"/>
            <a:ext cx="7772400" cy="2838451"/>
          </a:xfrm>
        </p:spPr>
        <p:txBody>
          <a:bodyPr>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Footer Placeholder 4"/>
          <p:cNvSpPr>
            <a:spLocks noGrp="1"/>
          </p:cNvSpPr>
          <p:nvPr>
            <p:ph type="ftr" sz="quarter" idx="10"/>
          </p:nvPr>
        </p:nvSpPr>
        <p:spPr/>
        <p:txBody>
          <a:bodyPr/>
          <a:lstStyle>
            <a:lvl1pPr>
              <a:defRPr smtClean="0"/>
            </a:lvl1pPr>
          </a:lstStyle>
          <a:p>
            <a:pPr>
              <a:defRPr/>
            </a:pPr>
            <a:endParaRPr lang="en-US" altLang="en-US"/>
          </a:p>
        </p:txBody>
      </p:sp>
      <p:sp>
        <p:nvSpPr>
          <p:cNvPr id="8" name="Date Placeholder 3"/>
          <p:cNvSpPr>
            <a:spLocks noGrp="1"/>
          </p:cNvSpPr>
          <p:nvPr>
            <p:ph type="dt" sz="half" idx="11"/>
          </p:nvPr>
        </p:nvSpPr>
        <p:spPr/>
        <p:txBody>
          <a:bodyPr/>
          <a:lstStyle>
            <a:lvl1pPr>
              <a:defRPr smtClean="0"/>
            </a:lvl1pPr>
          </a:lstStyle>
          <a:p>
            <a:pPr>
              <a:defRPr/>
            </a:pPr>
            <a:fld id="{B821E415-C17E-49BD-87C1-F4988EEFA2FC}" type="datetimeFigureOut">
              <a:rPr lang="en-US" altLang="en-US"/>
              <a:pPr>
                <a:defRPr/>
              </a:pPr>
              <a:t>4/12/2018</a:t>
            </a:fld>
            <a:endParaRPr lang="en-US" altLang="en-US"/>
          </a:p>
        </p:txBody>
      </p:sp>
      <p:sp>
        <p:nvSpPr>
          <p:cNvPr id="9" name="Slide Number Placeholder 5"/>
          <p:cNvSpPr>
            <a:spLocks noGrp="1"/>
          </p:cNvSpPr>
          <p:nvPr>
            <p:ph type="sldNum" sz="quarter" idx="12"/>
          </p:nvPr>
        </p:nvSpPr>
        <p:spPr/>
        <p:txBody>
          <a:bodyPr/>
          <a:lstStyle>
            <a:lvl1pPr algn="l">
              <a:buSzTx/>
              <a:defRPr sz="1400" smtClean="0">
                <a:solidFill>
                  <a:srgbClr val="000000"/>
                </a:solidFill>
              </a:defRPr>
            </a:lvl1pPr>
          </a:lstStyle>
          <a:p>
            <a:pPr>
              <a:defRPr/>
            </a:pPr>
            <a:fld id="{67A99087-E7F7-430E-BB21-D183F718A93E}" type="slidenum">
              <a:rPr lang="en-US" altLang="en-US"/>
              <a:pPr>
                <a:defRPr/>
              </a:pPr>
              <a:t>‹#›</a:t>
            </a:fld>
            <a:endParaRPr lang="en-US" altLang="en-US"/>
          </a:p>
        </p:txBody>
      </p:sp>
    </p:spTree>
    <p:extLst>
      <p:ext uri="{BB962C8B-B14F-4D97-AF65-F5344CB8AC3E}">
        <p14:creationId xmlns:p14="http://schemas.microsoft.com/office/powerpoint/2010/main" val="3338532409"/>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pic>
        <p:nvPicPr>
          <p:cNvPr id="8" name="Picture 15"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smtClean="0"/>
              <a:t>Edit Master text styles</a:t>
            </a:r>
          </a:p>
        </p:txBody>
      </p:sp>
      <p:sp>
        <p:nvSpPr>
          <p:cNvPr id="9" name="Text Placeholder 8"/>
          <p:cNvSpPr>
            <a:spLocks noGrp="1"/>
          </p:cNvSpPr>
          <p:nvPr>
            <p:ph type="body" sz="quarter" idx="14"/>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smtClean="0"/>
              <a:t>Edit Master text styles</a:t>
            </a:r>
          </a:p>
        </p:txBody>
      </p:sp>
      <p:sp>
        <p:nvSpPr>
          <p:cNvPr id="10" name="Text Placeholder 8"/>
          <p:cNvSpPr>
            <a:spLocks noGrp="1"/>
          </p:cNvSpPr>
          <p:nvPr>
            <p:ph type="body" sz="quarter" idx="15"/>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smtClean="0"/>
              <a:t>Edit Master text styles</a:t>
            </a:r>
          </a:p>
        </p:txBody>
      </p:sp>
      <p:sp>
        <p:nvSpPr>
          <p:cNvPr id="20" name="Text Placeholder 17"/>
          <p:cNvSpPr>
            <a:spLocks noGrp="1"/>
          </p:cNvSpPr>
          <p:nvPr>
            <p:ph type="body" sz="quarter" idx="16"/>
          </p:nvPr>
        </p:nvSpPr>
        <p:spPr>
          <a:xfrm>
            <a:off x="3048000" y="6529254"/>
            <a:ext cx="5867400" cy="187537"/>
          </a:xfrm>
        </p:spPr>
        <p:txBody>
          <a:bodyPr/>
          <a:lstStyle>
            <a:lvl1pPr marL="0" indent="0" algn="r">
              <a:buNone/>
              <a:defRPr sz="800" baseline="0"/>
            </a:lvl1pPr>
          </a:lstStyle>
          <a:p>
            <a:pPr lvl="0"/>
            <a:r>
              <a:rPr lang="en-US" smtClean="0"/>
              <a:t>Edit Master text styles</a:t>
            </a:r>
          </a:p>
        </p:txBody>
      </p:sp>
      <p:sp>
        <p:nvSpPr>
          <p:cNvPr id="12" name="Footer Placeholder 2"/>
          <p:cNvSpPr>
            <a:spLocks noGrp="1"/>
          </p:cNvSpPr>
          <p:nvPr>
            <p:ph type="ftr" sz="quarter" idx="17"/>
          </p:nvPr>
        </p:nvSpPr>
        <p:spPr>
          <a:xfrm>
            <a:off x="93663" y="6165850"/>
            <a:ext cx="8596312" cy="234950"/>
          </a:xfrm>
        </p:spPr>
        <p:txBody>
          <a:bodyPr/>
          <a:lstStyle>
            <a:lvl1pPr>
              <a:defRPr smtClean="0"/>
            </a:lvl1pPr>
          </a:lstStyle>
          <a:p>
            <a:pPr>
              <a:defRPr/>
            </a:pPr>
            <a:endParaRPr lang="en-US" altLang="en-US"/>
          </a:p>
        </p:txBody>
      </p:sp>
      <p:sp>
        <p:nvSpPr>
          <p:cNvPr id="13" name="Date Placeholder 3"/>
          <p:cNvSpPr>
            <a:spLocks noGrp="1"/>
          </p:cNvSpPr>
          <p:nvPr>
            <p:ph type="dt" sz="half" idx="18"/>
          </p:nvPr>
        </p:nvSpPr>
        <p:spPr/>
        <p:txBody>
          <a:bodyPr/>
          <a:lstStyle>
            <a:lvl1pPr>
              <a:defRPr smtClean="0"/>
            </a:lvl1pPr>
          </a:lstStyle>
          <a:p>
            <a:pPr>
              <a:defRPr/>
            </a:pPr>
            <a:fld id="{B903805B-CFDF-440D-8D90-0B8846CAA46F}" type="datetimeFigureOut">
              <a:rPr lang="en-US" altLang="en-US"/>
              <a:pPr>
                <a:defRPr/>
              </a:pPr>
              <a:t>4/12/2018</a:t>
            </a:fld>
            <a:endParaRPr lang="en-US" altLang="en-US"/>
          </a:p>
        </p:txBody>
      </p:sp>
      <p:sp>
        <p:nvSpPr>
          <p:cNvPr id="14" name="Slide Number Placeholder 4"/>
          <p:cNvSpPr>
            <a:spLocks noGrp="1"/>
          </p:cNvSpPr>
          <p:nvPr>
            <p:ph type="sldNum" sz="quarter" idx="19"/>
          </p:nvPr>
        </p:nvSpPr>
        <p:spPr/>
        <p:txBody>
          <a:bodyPr/>
          <a:lstStyle>
            <a:lvl1pPr algn="l">
              <a:buSzTx/>
              <a:defRPr sz="1400" smtClean="0">
                <a:solidFill>
                  <a:srgbClr val="000000"/>
                </a:solidFill>
              </a:defRPr>
            </a:lvl1pPr>
          </a:lstStyle>
          <a:p>
            <a:pPr>
              <a:defRPr/>
            </a:pPr>
            <a:fld id="{4D6D0AE4-A7A7-4B88-9F17-6DD55A7F1A00}" type="slidenum">
              <a:rPr lang="en-US" altLang="en-US"/>
              <a:pPr>
                <a:defRPr/>
              </a:pPr>
              <a:t>‹#›</a:t>
            </a:fld>
            <a:endParaRPr lang="en-US" altLang="en-US"/>
          </a:p>
        </p:txBody>
      </p:sp>
    </p:spTree>
    <p:extLst>
      <p:ext uri="{BB962C8B-B14F-4D97-AF65-F5344CB8AC3E}">
        <p14:creationId xmlns:p14="http://schemas.microsoft.com/office/powerpoint/2010/main" val="4361548"/>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4" name="Date Placeholder 3"/>
          <p:cNvSpPr>
            <a:spLocks noGrp="1"/>
          </p:cNvSpPr>
          <p:nvPr>
            <p:ph type="dt" sz="half" idx="10"/>
          </p:nvPr>
        </p:nvSpPr>
        <p:spPr/>
        <p:txBody>
          <a:bodyPr/>
          <a:lstStyle>
            <a:lvl1pPr>
              <a:defRPr smtClean="0"/>
            </a:lvl1pPr>
          </a:lstStyle>
          <a:p>
            <a:pPr>
              <a:defRPr/>
            </a:pPr>
            <a:fld id="{08C84854-01E3-4FDA-81D5-C7E759D8F1A7}" type="datetime1">
              <a:rPr lang="en-US" altLang="en-US"/>
              <a:pPr>
                <a:defRPr/>
              </a:pPr>
              <a:t>4/12/2018</a:t>
            </a:fld>
            <a:endParaRPr lang="en-US" altLang="en-US"/>
          </a:p>
        </p:txBody>
      </p:sp>
      <p:sp>
        <p:nvSpPr>
          <p:cNvPr id="5" name="Slide Number Placeholder 5"/>
          <p:cNvSpPr>
            <a:spLocks noGrp="1"/>
          </p:cNvSpPr>
          <p:nvPr>
            <p:ph type="sldNum" sz="quarter" idx="11"/>
          </p:nvPr>
        </p:nvSpPr>
        <p:spPr/>
        <p:txBody>
          <a:bodyPr/>
          <a:lstStyle>
            <a:lvl1pPr algn="l">
              <a:buSzTx/>
              <a:defRPr sz="1400" smtClean="0">
                <a:solidFill>
                  <a:srgbClr val="000000"/>
                </a:solidFill>
              </a:defRPr>
            </a:lvl1pPr>
          </a:lstStyle>
          <a:p>
            <a:pPr>
              <a:defRPr/>
            </a:pPr>
            <a:fld id="{83FCAD54-3AB3-48BE-AA78-4A7400B23946}" type="slidenum">
              <a:rPr lang="en-US" altLang="en-US"/>
              <a:pPr>
                <a:defRPr/>
              </a:pPr>
              <a:t>‹#›</a:t>
            </a:fld>
            <a:endParaRPr lang="en-US" altLang="en-US"/>
          </a:p>
        </p:txBody>
      </p:sp>
    </p:spTree>
    <p:extLst>
      <p:ext uri="{BB962C8B-B14F-4D97-AF65-F5344CB8AC3E}">
        <p14:creationId xmlns:p14="http://schemas.microsoft.com/office/powerpoint/2010/main" val="820495118"/>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4"/>
          <p:cNvSpPr>
            <a:spLocks noGrp="1"/>
          </p:cNvSpPr>
          <p:nvPr>
            <p:ph type="ftr" sz="quarter" idx="10"/>
          </p:nvPr>
        </p:nvSpPr>
        <p:spPr/>
        <p:txBody>
          <a:bodyPr/>
          <a:lstStyle>
            <a:lvl1pPr>
              <a:defRPr smtClean="0"/>
            </a:lvl1pPr>
          </a:lstStyle>
          <a:p>
            <a:pPr>
              <a:defRPr/>
            </a:pPr>
            <a:endParaRPr lang="en-US" altLang="en-US"/>
          </a:p>
        </p:txBody>
      </p:sp>
      <p:sp>
        <p:nvSpPr>
          <p:cNvPr id="5" name="Date Placeholder 3"/>
          <p:cNvSpPr>
            <a:spLocks noGrp="1"/>
          </p:cNvSpPr>
          <p:nvPr>
            <p:ph type="dt" sz="half" idx="11"/>
          </p:nvPr>
        </p:nvSpPr>
        <p:spPr/>
        <p:txBody>
          <a:bodyPr/>
          <a:lstStyle>
            <a:lvl1pPr>
              <a:defRPr smtClean="0"/>
            </a:lvl1pPr>
          </a:lstStyle>
          <a:p>
            <a:pPr>
              <a:defRPr/>
            </a:pPr>
            <a:fld id="{043EEF50-F95E-4054-8C77-E88E57E9FA78}" type="datetimeFigureOut">
              <a:rPr lang="en-US" altLang="en-US"/>
              <a:pPr>
                <a:defRPr/>
              </a:pPr>
              <a:t>4/12/2018</a:t>
            </a:fld>
            <a:endParaRPr lang="en-US" altLang="en-US"/>
          </a:p>
        </p:txBody>
      </p:sp>
      <p:sp>
        <p:nvSpPr>
          <p:cNvPr id="6" name="Slide Number Placeholder 5"/>
          <p:cNvSpPr>
            <a:spLocks noGrp="1"/>
          </p:cNvSpPr>
          <p:nvPr>
            <p:ph type="sldNum" sz="quarter" idx="12"/>
          </p:nvPr>
        </p:nvSpPr>
        <p:spPr/>
        <p:txBody>
          <a:bodyPr/>
          <a:lstStyle>
            <a:lvl1pPr algn="l">
              <a:buSzTx/>
              <a:defRPr sz="1400" smtClean="0">
                <a:solidFill>
                  <a:srgbClr val="000000"/>
                </a:solidFill>
              </a:defRPr>
            </a:lvl1pPr>
          </a:lstStyle>
          <a:p>
            <a:pPr>
              <a:defRPr/>
            </a:pPr>
            <a:fld id="{A871E1FA-4ECC-42C8-9813-C30846F9610F}" type="slidenum">
              <a:rPr lang="en-US" altLang="en-US"/>
              <a:pPr>
                <a:defRPr/>
              </a:pPr>
              <a:t>‹#›</a:t>
            </a:fld>
            <a:endParaRPr lang="en-US" altLang="en-US"/>
          </a:p>
        </p:txBody>
      </p:sp>
    </p:spTree>
    <p:extLst>
      <p:ext uri="{BB962C8B-B14F-4D97-AF65-F5344CB8AC3E}">
        <p14:creationId xmlns:p14="http://schemas.microsoft.com/office/powerpoint/2010/main" val="1545831168"/>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pic>
        <p:nvPicPr>
          <p:cNvPr id="4" name="Picture 15"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p:cNvSpPr txBox="1">
            <a:spLocks noChangeArrowheads="1"/>
          </p:cNvSpPr>
          <p:nvPr userDrawn="1"/>
        </p:nvSpPr>
        <p:spPr bwMode="auto">
          <a:xfrm>
            <a:off x="1600200" y="6429375"/>
            <a:ext cx="716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r>
              <a:rPr lang="en-US" altLang="en-US" sz="1200" smtClean="0">
                <a:latin typeface="Verdana" panose="020B0604030504040204" pitchFamily="34" charset="0"/>
              </a:rPr>
              <a:t>Copyright © 2016, 2013, 2010 Pearson Education, Inc. All Rights Reserved</a:t>
            </a:r>
          </a:p>
        </p:txBody>
      </p:sp>
      <p:sp>
        <p:nvSpPr>
          <p:cNvPr id="8" name="Title 7"/>
          <p:cNvSpPr>
            <a:spLocks noGrp="1"/>
          </p:cNvSpPr>
          <p:nvPr>
            <p:ph type="title"/>
          </p:nvPr>
        </p:nvSpPr>
        <p:spPr>
          <a:xfrm>
            <a:off x="457200" y="228600"/>
            <a:ext cx="8229600" cy="1066800"/>
          </a:xfrm>
        </p:spPr>
        <p:txBody>
          <a:bodyPr anchor="t"/>
          <a:lstStyle>
            <a:lvl1pPr>
              <a:defRPr sz="3400">
                <a:solidFill>
                  <a:srgbClr val="007FA3"/>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smtClean="0"/>
              <a:t>Edit Master text styles</a:t>
            </a:r>
          </a:p>
        </p:txBody>
      </p:sp>
      <p:sp>
        <p:nvSpPr>
          <p:cNvPr id="6" name="Footer Placeholder 2"/>
          <p:cNvSpPr>
            <a:spLocks noGrp="1"/>
          </p:cNvSpPr>
          <p:nvPr>
            <p:ph type="ftr" sz="quarter" idx="14"/>
          </p:nvPr>
        </p:nvSpPr>
        <p:spPr/>
        <p:txBody>
          <a:bodyPr/>
          <a:lstStyle>
            <a:lvl1pPr>
              <a:defRPr smtClean="0"/>
            </a:lvl1pPr>
          </a:lstStyle>
          <a:p>
            <a:pPr>
              <a:defRPr/>
            </a:pPr>
            <a:endParaRPr lang="en-US" altLang="en-US"/>
          </a:p>
        </p:txBody>
      </p:sp>
      <p:sp>
        <p:nvSpPr>
          <p:cNvPr id="7" name="Date Placeholder 1"/>
          <p:cNvSpPr>
            <a:spLocks noGrp="1"/>
          </p:cNvSpPr>
          <p:nvPr>
            <p:ph type="dt" sz="half" idx="15"/>
          </p:nvPr>
        </p:nvSpPr>
        <p:spPr/>
        <p:txBody>
          <a:bodyPr/>
          <a:lstStyle>
            <a:lvl1pPr>
              <a:defRPr smtClean="0">
                <a:solidFill>
                  <a:schemeClr val="tx1"/>
                </a:solidFill>
              </a:defRPr>
            </a:lvl1pPr>
          </a:lstStyle>
          <a:p>
            <a:pPr>
              <a:defRPr/>
            </a:pPr>
            <a:fld id="{920A1C4A-C052-4D09-81A3-28560CC733C5}" type="datetimeFigureOut">
              <a:rPr lang="en-US" altLang="en-US"/>
              <a:pPr>
                <a:defRPr/>
              </a:pPr>
              <a:t>4/12/2018</a:t>
            </a:fld>
            <a:endParaRPr lang="en-US" altLang="en-US"/>
          </a:p>
        </p:txBody>
      </p:sp>
      <p:sp>
        <p:nvSpPr>
          <p:cNvPr id="9" name="Slide Number Placeholder 3"/>
          <p:cNvSpPr>
            <a:spLocks noGrp="1"/>
          </p:cNvSpPr>
          <p:nvPr>
            <p:ph type="sldNum" sz="quarter" idx="16"/>
          </p:nvPr>
        </p:nvSpPr>
        <p:spPr/>
        <p:txBody>
          <a:bodyPr/>
          <a:lstStyle>
            <a:lvl1pPr algn="l">
              <a:buSzTx/>
              <a:defRPr sz="1400" smtClean="0">
                <a:solidFill>
                  <a:schemeClr val="tx1"/>
                </a:solidFill>
              </a:defRPr>
            </a:lvl1pPr>
          </a:lstStyle>
          <a:p>
            <a:pPr>
              <a:defRPr/>
            </a:pPr>
            <a:fld id="{41EEC4C7-4F50-47E4-B63B-1E070B46AF7F}" type="slidenum">
              <a:rPr lang="en-US" altLang="en-US"/>
              <a:pPr>
                <a:defRPr/>
              </a:pPr>
              <a:t>‹#›</a:t>
            </a:fld>
            <a:endParaRPr lang="en-US" altLang="en-US"/>
          </a:p>
        </p:txBody>
      </p:sp>
    </p:spTree>
    <p:extLst>
      <p:ext uri="{BB962C8B-B14F-4D97-AF65-F5344CB8AC3E}">
        <p14:creationId xmlns:p14="http://schemas.microsoft.com/office/powerpoint/2010/main" val="2460179974"/>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3"/>
          <p:cNvSpPr>
            <a:spLocks noGrp="1"/>
          </p:cNvSpPr>
          <p:nvPr>
            <p:ph type="dt" sz="half" idx="14"/>
          </p:nvPr>
        </p:nvSpPr>
        <p:spPr/>
        <p:txBody>
          <a:bodyPr/>
          <a:lstStyle>
            <a:lvl1pPr>
              <a:defRPr smtClean="0"/>
            </a:lvl1pPr>
          </a:lstStyle>
          <a:p>
            <a:pPr>
              <a:defRPr/>
            </a:pPr>
            <a:fld id="{36D48B98-1F5F-44A5-B64C-89F6545DF92E}" type="datetime1">
              <a:rPr lang="en-US" altLang="en-US"/>
              <a:pPr>
                <a:defRPr/>
              </a:pPr>
              <a:t>4/12/2018</a:t>
            </a:fld>
            <a:endParaRPr lang="en-US" altLang="en-US"/>
          </a:p>
        </p:txBody>
      </p:sp>
      <p:sp>
        <p:nvSpPr>
          <p:cNvPr id="6" name="Slide Number Placeholder 5"/>
          <p:cNvSpPr>
            <a:spLocks noGrp="1"/>
          </p:cNvSpPr>
          <p:nvPr>
            <p:ph type="sldNum" sz="quarter" idx="15"/>
          </p:nvPr>
        </p:nvSpPr>
        <p:spPr/>
        <p:txBody>
          <a:bodyPr/>
          <a:lstStyle>
            <a:lvl1pPr algn="l">
              <a:buSzTx/>
              <a:defRPr sz="1400" smtClean="0">
                <a:solidFill>
                  <a:srgbClr val="000000"/>
                </a:solidFill>
              </a:defRPr>
            </a:lvl1pPr>
          </a:lstStyle>
          <a:p>
            <a:pPr>
              <a:defRPr/>
            </a:pPr>
            <a:fld id="{24FB6600-3CBD-4B5B-9886-2BFEB243226A}" type="slidenum">
              <a:rPr lang="en-US" altLang="en-US"/>
              <a:pPr>
                <a:defRPr/>
              </a:pPr>
              <a:t>‹#›</a:t>
            </a:fld>
            <a:endParaRPr lang="en-US" altLang="en-US"/>
          </a:p>
        </p:txBody>
      </p:sp>
    </p:spTree>
    <p:extLst>
      <p:ext uri="{BB962C8B-B14F-4D97-AF65-F5344CB8AC3E}">
        <p14:creationId xmlns:p14="http://schemas.microsoft.com/office/powerpoint/2010/main" val="1154235639"/>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p:txBody>
          <a:bodyPr/>
          <a:lstStyle>
            <a:lvl1pPr>
              <a:defRPr smtClean="0"/>
            </a:lvl1pPr>
          </a:lstStyle>
          <a:p>
            <a:pPr>
              <a:defRPr/>
            </a:pPr>
            <a:endParaRPr lang="en-US" altLang="en-US"/>
          </a:p>
        </p:txBody>
      </p:sp>
      <p:sp>
        <p:nvSpPr>
          <p:cNvPr id="5" name="Date Placeholder 3"/>
          <p:cNvSpPr>
            <a:spLocks noGrp="1"/>
          </p:cNvSpPr>
          <p:nvPr>
            <p:ph type="dt" sz="half" idx="11"/>
          </p:nvPr>
        </p:nvSpPr>
        <p:spPr/>
        <p:txBody>
          <a:bodyPr/>
          <a:lstStyle>
            <a:lvl1pPr>
              <a:defRPr smtClean="0"/>
            </a:lvl1pPr>
          </a:lstStyle>
          <a:p>
            <a:pPr>
              <a:defRPr/>
            </a:pPr>
            <a:fld id="{2A365714-772E-4367-9465-789B6C4BBF81}" type="datetimeFigureOut">
              <a:rPr lang="en-US" altLang="en-US"/>
              <a:pPr>
                <a:defRPr/>
              </a:pPr>
              <a:t>4/12/2018</a:t>
            </a:fld>
            <a:endParaRPr lang="en-US" altLang="en-US"/>
          </a:p>
        </p:txBody>
      </p:sp>
      <p:sp>
        <p:nvSpPr>
          <p:cNvPr id="6" name="Slide Number Placeholder 5"/>
          <p:cNvSpPr>
            <a:spLocks noGrp="1"/>
          </p:cNvSpPr>
          <p:nvPr>
            <p:ph type="sldNum" sz="quarter" idx="12"/>
          </p:nvPr>
        </p:nvSpPr>
        <p:spPr/>
        <p:txBody>
          <a:bodyPr/>
          <a:lstStyle>
            <a:lvl1pPr algn="l">
              <a:buSzTx/>
              <a:defRPr sz="1400" smtClean="0">
                <a:solidFill>
                  <a:srgbClr val="000000"/>
                </a:solidFill>
              </a:defRPr>
            </a:lvl1pPr>
          </a:lstStyle>
          <a:p>
            <a:pPr>
              <a:defRPr/>
            </a:pPr>
            <a:fld id="{FE74D5D8-4303-4D36-AA34-096769152F7D}" type="slidenum">
              <a:rPr lang="en-US" altLang="en-US"/>
              <a:pPr>
                <a:defRPr/>
              </a:pPr>
              <a:t>‹#›</a:t>
            </a:fld>
            <a:endParaRPr lang="en-US" altLang="en-US"/>
          </a:p>
        </p:txBody>
      </p:sp>
    </p:spTree>
    <p:extLst>
      <p:ext uri="{BB962C8B-B14F-4D97-AF65-F5344CB8AC3E}">
        <p14:creationId xmlns:p14="http://schemas.microsoft.com/office/powerpoint/2010/main" val="54880620"/>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4"/>
          </p:nvPr>
        </p:nvSpPr>
        <p:spPr/>
        <p:txBody>
          <a:bodyPr/>
          <a:lstStyle>
            <a:lvl1pPr>
              <a:defRPr smtClean="0"/>
            </a:lvl1pPr>
          </a:lstStyle>
          <a:p>
            <a:pPr>
              <a:defRPr/>
            </a:pPr>
            <a:endParaRPr lang="en-US" altLang="en-US"/>
          </a:p>
        </p:txBody>
      </p:sp>
      <p:sp>
        <p:nvSpPr>
          <p:cNvPr id="6" name="Date Placeholder 3"/>
          <p:cNvSpPr>
            <a:spLocks noGrp="1"/>
          </p:cNvSpPr>
          <p:nvPr>
            <p:ph type="dt" sz="half" idx="15"/>
          </p:nvPr>
        </p:nvSpPr>
        <p:spPr/>
        <p:txBody>
          <a:bodyPr/>
          <a:lstStyle>
            <a:lvl1pPr>
              <a:defRPr smtClean="0"/>
            </a:lvl1pPr>
          </a:lstStyle>
          <a:p>
            <a:pPr>
              <a:defRPr/>
            </a:pPr>
            <a:fld id="{B8B11A45-AE8E-40E2-8CEA-4FF9A400FCFB}" type="datetimeFigureOut">
              <a:rPr lang="en-US" altLang="en-US"/>
              <a:pPr>
                <a:defRPr/>
              </a:pPr>
              <a:t>4/12/2018</a:t>
            </a:fld>
            <a:endParaRPr lang="en-US" altLang="en-US"/>
          </a:p>
        </p:txBody>
      </p:sp>
      <p:sp>
        <p:nvSpPr>
          <p:cNvPr id="7" name="Slide Number Placeholder 5"/>
          <p:cNvSpPr>
            <a:spLocks noGrp="1"/>
          </p:cNvSpPr>
          <p:nvPr>
            <p:ph type="sldNum" sz="quarter" idx="16"/>
          </p:nvPr>
        </p:nvSpPr>
        <p:spPr/>
        <p:txBody>
          <a:bodyPr/>
          <a:lstStyle>
            <a:lvl1pPr algn="l">
              <a:buSzTx/>
              <a:defRPr sz="1400" smtClean="0">
                <a:solidFill>
                  <a:srgbClr val="000000"/>
                </a:solidFill>
              </a:defRPr>
            </a:lvl1pPr>
          </a:lstStyle>
          <a:p>
            <a:pPr>
              <a:defRPr/>
            </a:pPr>
            <a:fld id="{344CC599-B2CE-4A93-A0BC-1DF33F006588}" type="slidenum">
              <a:rPr lang="en-US" altLang="en-US"/>
              <a:pPr>
                <a:defRPr/>
              </a:pPr>
              <a:t>‹#›</a:t>
            </a:fld>
            <a:endParaRPr lang="en-US" altLang="en-US"/>
          </a:p>
        </p:txBody>
      </p:sp>
    </p:spTree>
    <p:extLst>
      <p:ext uri="{BB962C8B-B14F-4D97-AF65-F5344CB8AC3E}">
        <p14:creationId xmlns:p14="http://schemas.microsoft.com/office/powerpoint/2010/main" val="1037611238"/>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anchor="b"/>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 name="Shape 56"/>
          <p:cNvSpPr txBox="1">
            <a:spLocks noGrp="1"/>
          </p:cNvSpPr>
          <p:nvPr>
            <p:ph type="ftr" idx="10"/>
          </p:nvPr>
        </p:nvSpPr>
        <p:spPr/>
        <p:txBody>
          <a:bodyPr/>
          <a:lstStyle>
            <a:lvl1pPr>
              <a:defRPr smtClean="0"/>
            </a:lvl1pPr>
          </a:lstStyle>
          <a:p>
            <a:pPr>
              <a:defRPr/>
            </a:pPr>
            <a:endParaRPr lang="en-US" altLang="en-US"/>
          </a:p>
        </p:txBody>
      </p:sp>
      <p:sp>
        <p:nvSpPr>
          <p:cNvPr id="5" name="Shape 57"/>
          <p:cNvSpPr txBox="1">
            <a:spLocks noGrp="1"/>
          </p:cNvSpPr>
          <p:nvPr>
            <p:ph type="dt" idx="11"/>
          </p:nvPr>
        </p:nvSpPr>
        <p:spPr/>
        <p:txBody>
          <a:bodyPr/>
          <a:lstStyle>
            <a:lvl1pPr>
              <a:defRPr smtClean="0">
                <a:solidFill>
                  <a:srgbClr val="000000"/>
                </a:solidFill>
              </a:defRPr>
            </a:lvl1pPr>
          </a:lstStyle>
          <a:p>
            <a:pPr>
              <a:defRPr/>
            </a:pPr>
            <a:endParaRPr lang="en-US" altLang="en-US"/>
          </a:p>
        </p:txBody>
      </p:sp>
      <p:sp>
        <p:nvSpPr>
          <p:cNvPr id="6" name="Shape 58"/>
          <p:cNvSpPr txBox="1">
            <a:spLocks noGrp="1"/>
          </p:cNvSpPr>
          <p:nvPr>
            <p:ph type="sldNum" idx="12"/>
          </p:nvPr>
        </p:nvSpPr>
        <p:spPr/>
        <p:txBody>
          <a:bodyPr/>
          <a:lstStyle>
            <a:lvl1pPr>
              <a:defRPr smtClean="0">
                <a:solidFill>
                  <a:srgbClr val="000000"/>
                </a:solidFill>
              </a:defRPr>
            </a:lvl1pPr>
          </a:lstStyle>
          <a:p>
            <a:pPr>
              <a:defRPr/>
            </a:pPr>
            <a:fld id="{298D3CA6-E410-4036-B64B-4735EC541A75}" type="slidenum">
              <a:rPr lang="en-US" altLang="en-US"/>
              <a:pPr>
                <a:defRPr/>
              </a:pPr>
              <a:t>‹#›</a:t>
            </a:fld>
            <a:endParaRPr lang="en-US" altLang="en-US"/>
          </a:p>
        </p:txBody>
      </p:sp>
    </p:spTree>
    <p:extLst>
      <p:ext uri="{BB962C8B-B14F-4D97-AF65-F5344CB8AC3E}">
        <p14:creationId xmlns:p14="http://schemas.microsoft.com/office/powerpoint/2010/main" val="27817889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15"/>
          </p:nvPr>
        </p:nvSpPr>
        <p:spPr/>
        <p:txBody>
          <a:bodyPr/>
          <a:lstStyle>
            <a:lvl1pPr>
              <a:defRPr smtClean="0"/>
            </a:lvl1pPr>
          </a:lstStyle>
          <a:p>
            <a:pPr>
              <a:defRPr/>
            </a:pPr>
            <a:endParaRPr lang="en-US" altLang="en-US"/>
          </a:p>
        </p:txBody>
      </p:sp>
      <p:sp>
        <p:nvSpPr>
          <p:cNvPr id="7" name="Date Placeholder 3"/>
          <p:cNvSpPr>
            <a:spLocks noGrp="1"/>
          </p:cNvSpPr>
          <p:nvPr>
            <p:ph type="dt" sz="half" idx="16"/>
          </p:nvPr>
        </p:nvSpPr>
        <p:spPr/>
        <p:txBody>
          <a:bodyPr/>
          <a:lstStyle>
            <a:lvl1pPr>
              <a:defRPr smtClean="0"/>
            </a:lvl1pPr>
          </a:lstStyle>
          <a:p>
            <a:pPr>
              <a:defRPr/>
            </a:pPr>
            <a:fld id="{6DA5058F-417B-4C95-B456-0A74349425D3}" type="datetimeFigureOut">
              <a:rPr lang="en-US" altLang="en-US"/>
              <a:pPr>
                <a:defRPr/>
              </a:pPr>
              <a:t>4/12/2018</a:t>
            </a:fld>
            <a:endParaRPr lang="en-US" altLang="en-US"/>
          </a:p>
        </p:txBody>
      </p:sp>
      <p:sp>
        <p:nvSpPr>
          <p:cNvPr id="10" name="Slide Number Placeholder 5"/>
          <p:cNvSpPr>
            <a:spLocks noGrp="1"/>
          </p:cNvSpPr>
          <p:nvPr>
            <p:ph type="sldNum" sz="quarter" idx="17"/>
          </p:nvPr>
        </p:nvSpPr>
        <p:spPr/>
        <p:txBody>
          <a:bodyPr/>
          <a:lstStyle>
            <a:lvl1pPr algn="l">
              <a:buSzTx/>
              <a:defRPr sz="1400" smtClean="0">
                <a:solidFill>
                  <a:srgbClr val="000000"/>
                </a:solidFill>
              </a:defRPr>
            </a:lvl1pPr>
          </a:lstStyle>
          <a:p>
            <a:pPr>
              <a:defRPr/>
            </a:pPr>
            <a:fld id="{1B17B4BF-AB46-48ED-9F8F-37343FA31460}" type="slidenum">
              <a:rPr lang="en-US" altLang="en-US"/>
              <a:pPr>
                <a:defRPr/>
              </a:pPr>
              <a:t>‹#›</a:t>
            </a:fld>
            <a:endParaRPr lang="en-US" altLang="en-US"/>
          </a:p>
        </p:txBody>
      </p:sp>
    </p:spTree>
    <p:extLst>
      <p:ext uri="{BB962C8B-B14F-4D97-AF65-F5344CB8AC3E}">
        <p14:creationId xmlns:p14="http://schemas.microsoft.com/office/powerpoint/2010/main" val="2385585544"/>
      </p:ext>
    </p:extLst>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16"/>
          </p:nvPr>
        </p:nvSpPr>
        <p:spPr/>
        <p:txBody>
          <a:bodyPr/>
          <a:lstStyle>
            <a:lvl1pPr>
              <a:defRPr smtClean="0"/>
            </a:lvl1pPr>
          </a:lstStyle>
          <a:p>
            <a:pPr>
              <a:defRPr/>
            </a:pPr>
            <a:endParaRPr lang="en-US" altLang="en-US"/>
          </a:p>
        </p:txBody>
      </p:sp>
      <p:sp>
        <p:nvSpPr>
          <p:cNvPr id="11" name="Date Placeholder 3"/>
          <p:cNvSpPr>
            <a:spLocks noGrp="1"/>
          </p:cNvSpPr>
          <p:nvPr>
            <p:ph type="dt" sz="half" idx="17"/>
          </p:nvPr>
        </p:nvSpPr>
        <p:spPr/>
        <p:txBody>
          <a:bodyPr/>
          <a:lstStyle>
            <a:lvl1pPr>
              <a:defRPr smtClean="0"/>
            </a:lvl1pPr>
          </a:lstStyle>
          <a:p>
            <a:pPr>
              <a:defRPr/>
            </a:pPr>
            <a:fld id="{5C899C9E-EF1D-43B7-8B41-5AA788A2EA20}" type="datetimeFigureOut">
              <a:rPr lang="en-US" altLang="en-US"/>
              <a:pPr>
                <a:defRPr/>
              </a:pPr>
              <a:t>4/12/2018</a:t>
            </a:fld>
            <a:endParaRPr lang="en-US" altLang="en-US"/>
          </a:p>
        </p:txBody>
      </p:sp>
      <p:sp>
        <p:nvSpPr>
          <p:cNvPr id="12" name="Slide Number Placeholder 5"/>
          <p:cNvSpPr>
            <a:spLocks noGrp="1"/>
          </p:cNvSpPr>
          <p:nvPr>
            <p:ph type="sldNum" sz="quarter" idx="18"/>
          </p:nvPr>
        </p:nvSpPr>
        <p:spPr/>
        <p:txBody>
          <a:bodyPr/>
          <a:lstStyle>
            <a:lvl1pPr algn="l">
              <a:buSzTx/>
              <a:defRPr sz="1400" smtClean="0">
                <a:solidFill>
                  <a:srgbClr val="000000"/>
                </a:solidFill>
              </a:defRPr>
            </a:lvl1pPr>
          </a:lstStyle>
          <a:p>
            <a:pPr>
              <a:defRPr/>
            </a:pPr>
            <a:fld id="{705B95C8-C6E1-4D73-8446-4B6F8F8217F3}" type="slidenum">
              <a:rPr lang="en-US" altLang="en-US"/>
              <a:pPr>
                <a:defRPr/>
              </a:pPr>
              <a:t>‹#›</a:t>
            </a:fld>
            <a:endParaRPr lang="en-US" altLang="en-US"/>
          </a:p>
        </p:txBody>
      </p:sp>
    </p:spTree>
    <p:extLst>
      <p:ext uri="{BB962C8B-B14F-4D97-AF65-F5344CB8AC3E}">
        <p14:creationId xmlns:p14="http://schemas.microsoft.com/office/powerpoint/2010/main" val="3414272116"/>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Footer Placeholder 4"/>
          <p:cNvSpPr>
            <a:spLocks noGrp="1"/>
          </p:cNvSpPr>
          <p:nvPr>
            <p:ph type="ftr" sz="quarter" idx="18"/>
          </p:nvPr>
        </p:nvSpPr>
        <p:spPr/>
        <p:txBody>
          <a:bodyPr/>
          <a:lstStyle>
            <a:lvl1pPr>
              <a:defRPr smtClean="0"/>
            </a:lvl1pPr>
          </a:lstStyle>
          <a:p>
            <a:pPr>
              <a:defRPr/>
            </a:pPr>
            <a:endParaRPr lang="en-US" altLang="en-US"/>
          </a:p>
        </p:txBody>
      </p:sp>
      <p:sp>
        <p:nvSpPr>
          <p:cNvPr id="11" name="Date Placeholder 3"/>
          <p:cNvSpPr>
            <a:spLocks noGrp="1"/>
          </p:cNvSpPr>
          <p:nvPr>
            <p:ph type="dt" sz="half" idx="19"/>
          </p:nvPr>
        </p:nvSpPr>
        <p:spPr/>
        <p:txBody>
          <a:bodyPr/>
          <a:lstStyle>
            <a:lvl1pPr>
              <a:defRPr smtClean="0"/>
            </a:lvl1pPr>
          </a:lstStyle>
          <a:p>
            <a:pPr>
              <a:defRPr/>
            </a:pPr>
            <a:fld id="{31CB6B7A-A3F1-4E59-B5A1-B4640142D7CA}" type="datetimeFigureOut">
              <a:rPr lang="en-US" altLang="en-US"/>
              <a:pPr>
                <a:defRPr/>
              </a:pPr>
              <a:t>4/12/2018</a:t>
            </a:fld>
            <a:endParaRPr lang="en-US" altLang="en-US"/>
          </a:p>
        </p:txBody>
      </p:sp>
      <p:sp>
        <p:nvSpPr>
          <p:cNvPr id="12" name="Slide Number Placeholder 5"/>
          <p:cNvSpPr>
            <a:spLocks noGrp="1"/>
          </p:cNvSpPr>
          <p:nvPr>
            <p:ph type="sldNum" sz="quarter" idx="20"/>
          </p:nvPr>
        </p:nvSpPr>
        <p:spPr/>
        <p:txBody>
          <a:bodyPr/>
          <a:lstStyle>
            <a:lvl1pPr algn="l">
              <a:buSzTx/>
              <a:defRPr sz="1400" smtClean="0">
                <a:solidFill>
                  <a:srgbClr val="000000"/>
                </a:solidFill>
              </a:defRPr>
            </a:lvl1pPr>
          </a:lstStyle>
          <a:p>
            <a:pPr>
              <a:defRPr/>
            </a:pPr>
            <a:fld id="{6EDF553D-A018-468A-A5CA-403F72A28DF9}" type="slidenum">
              <a:rPr lang="en-US" altLang="en-US"/>
              <a:pPr>
                <a:defRPr/>
              </a:pPr>
              <a:t>‹#›</a:t>
            </a:fld>
            <a:endParaRPr lang="en-US" altLang="en-US"/>
          </a:p>
        </p:txBody>
      </p:sp>
    </p:spTree>
    <p:extLst>
      <p:ext uri="{BB962C8B-B14F-4D97-AF65-F5344CB8AC3E}">
        <p14:creationId xmlns:p14="http://schemas.microsoft.com/office/powerpoint/2010/main" val="284321834"/>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Footer Placeholder 4"/>
          <p:cNvSpPr>
            <a:spLocks noGrp="1"/>
          </p:cNvSpPr>
          <p:nvPr>
            <p:ph type="ftr" sz="quarter" idx="18"/>
          </p:nvPr>
        </p:nvSpPr>
        <p:spPr/>
        <p:txBody>
          <a:bodyPr/>
          <a:lstStyle>
            <a:lvl1pPr>
              <a:defRPr smtClean="0"/>
            </a:lvl1pPr>
          </a:lstStyle>
          <a:p>
            <a:pPr>
              <a:defRPr/>
            </a:pPr>
            <a:endParaRPr lang="en-US" altLang="en-US"/>
          </a:p>
        </p:txBody>
      </p:sp>
      <p:sp>
        <p:nvSpPr>
          <p:cNvPr id="11" name="Date Placeholder 3"/>
          <p:cNvSpPr>
            <a:spLocks noGrp="1"/>
          </p:cNvSpPr>
          <p:nvPr>
            <p:ph type="dt" sz="half" idx="19"/>
          </p:nvPr>
        </p:nvSpPr>
        <p:spPr/>
        <p:txBody>
          <a:bodyPr/>
          <a:lstStyle>
            <a:lvl1pPr>
              <a:defRPr smtClean="0"/>
            </a:lvl1pPr>
          </a:lstStyle>
          <a:p>
            <a:pPr>
              <a:defRPr/>
            </a:pPr>
            <a:fld id="{7D478406-8460-4152-98A0-7A0C36235CE7}" type="datetimeFigureOut">
              <a:rPr lang="en-US" altLang="en-US"/>
              <a:pPr>
                <a:defRPr/>
              </a:pPr>
              <a:t>4/12/2018</a:t>
            </a:fld>
            <a:endParaRPr lang="en-US" altLang="en-US"/>
          </a:p>
        </p:txBody>
      </p:sp>
      <p:sp>
        <p:nvSpPr>
          <p:cNvPr id="13" name="Slide Number Placeholder 5"/>
          <p:cNvSpPr>
            <a:spLocks noGrp="1"/>
          </p:cNvSpPr>
          <p:nvPr>
            <p:ph type="sldNum" sz="quarter" idx="20"/>
          </p:nvPr>
        </p:nvSpPr>
        <p:spPr/>
        <p:txBody>
          <a:bodyPr/>
          <a:lstStyle>
            <a:lvl1pPr algn="l">
              <a:buSzTx/>
              <a:defRPr sz="1400" smtClean="0">
                <a:solidFill>
                  <a:srgbClr val="000000"/>
                </a:solidFill>
              </a:defRPr>
            </a:lvl1pPr>
          </a:lstStyle>
          <a:p>
            <a:pPr>
              <a:defRPr/>
            </a:pPr>
            <a:fld id="{075C4C2D-90E6-4477-A9B5-965B6C97BD9D}" type="slidenum">
              <a:rPr lang="en-US" altLang="en-US"/>
              <a:pPr>
                <a:defRPr/>
              </a:pPr>
              <a:t>‹#›</a:t>
            </a:fld>
            <a:endParaRPr lang="en-US" altLang="en-US"/>
          </a:p>
        </p:txBody>
      </p:sp>
    </p:spTree>
    <p:extLst>
      <p:ext uri="{BB962C8B-B14F-4D97-AF65-F5344CB8AC3E}">
        <p14:creationId xmlns:p14="http://schemas.microsoft.com/office/powerpoint/2010/main" val="1736724060"/>
      </p:ext>
    </p:extLst>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Footer Placeholder 4"/>
          <p:cNvSpPr>
            <a:spLocks noGrp="1"/>
          </p:cNvSpPr>
          <p:nvPr>
            <p:ph type="ftr" sz="quarter" idx="19"/>
          </p:nvPr>
        </p:nvSpPr>
        <p:spPr/>
        <p:txBody>
          <a:bodyPr/>
          <a:lstStyle>
            <a:lvl1pPr>
              <a:defRPr smtClean="0"/>
            </a:lvl1pPr>
          </a:lstStyle>
          <a:p>
            <a:pPr>
              <a:defRPr/>
            </a:pPr>
            <a:endParaRPr lang="en-US" altLang="en-US"/>
          </a:p>
        </p:txBody>
      </p:sp>
      <p:sp>
        <p:nvSpPr>
          <p:cNvPr id="11" name="Date Placeholder 3"/>
          <p:cNvSpPr>
            <a:spLocks noGrp="1"/>
          </p:cNvSpPr>
          <p:nvPr>
            <p:ph type="dt" sz="half" idx="20"/>
          </p:nvPr>
        </p:nvSpPr>
        <p:spPr/>
        <p:txBody>
          <a:bodyPr/>
          <a:lstStyle>
            <a:lvl1pPr>
              <a:defRPr smtClean="0"/>
            </a:lvl1pPr>
          </a:lstStyle>
          <a:p>
            <a:pPr>
              <a:defRPr/>
            </a:pPr>
            <a:fld id="{90C12B65-7F15-4B26-83F4-E8F29C956539}" type="datetimeFigureOut">
              <a:rPr lang="en-US" altLang="en-US"/>
              <a:pPr>
                <a:defRPr/>
              </a:pPr>
              <a:t>4/12/2018</a:t>
            </a:fld>
            <a:endParaRPr lang="en-US" altLang="en-US"/>
          </a:p>
        </p:txBody>
      </p:sp>
      <p:sp>
        <p:nvSpPr>
          <p:cNvPr id="15" name="Slide Number Placeholder 5"/>
          <p:cNvSpPr>
            <a:spLocks noGrp="1"/>
          </p:cNvSpPr>
          <p:nvPr>
            <p:ph type="sldNum" sz="quarter" idx="21"/>
          </p:nvPr>
        </p:nvSpPr>
        <p:spPr/>
        <p:txBody>
          <a:bodyPr/>
          <a:lstStyle>
            <a:lvl1pPr algn="l">
              <a:buSzTx/>
              <a:defRPr sz="1400" smtClean="0">
                <a:solidFill>
                  <a:srgbClr val="000000"/>
                </a:solidFill>
              </a:defRPr>
            </a:lvl1pPr>
          </a:lstStyle>
          <a:p>
            <a:pPr>
              <a:defRPr/>
            </a:pPr>
            <a:fld id="{A69EB3E1-1E1F-4024-A95E-AF0D19910808}" type="slidenum">
              <a:rPr lang="en-US" altLang="en-US"/>
              <a:pPr>
                <a:defRPr/>
              </a:pPr>
              <a:t>‹#›</a:t>
            </a:fld>
            <a:endParaRPr lang="en-US" altLang="en-US"/>
          </a:p>
        </p:txBody>
      </p:sp>
    </p:spTree>
    <p:extLst>
      <p:ext uri="{BB962C8B-B14F-4D97-AF65-F5344CB8AC3E}">
        <p14:creationId xmlns:p14="http://schemas.microsoft.com/office/powerpoint/2010/main" val="1279008373"/>
      </p:ext>
    </p:extLst>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20"/>
          </p:nvPr>
        </p:nvSpPr>
        <p:spPr/>
        <p:txBody>
          <a:bodyPr/>
          <a:lstStyle>
            <a:lvl1pPr>
              <a:defRPr smtClean="0"/>
            </a:lvl1pPr>
          </a:lstStyle>
          <a:p>
            <a:pPr>
              <a:defRPr/>
            </a:pPr>
            <a:endParaRPr lang="en-US" altLang="en-US"/>
          </a:p>
        </p:txBody>
      </p:sp>
      <p:sp>
        <p:nvSpPr>
          <p:cNvPr id="16" name="Date Placeholder 3"/>
          <p:cNvSpPr>
            <a:spLocks noGrp="1"/>
          </p:cNvSpPr>
          <p:nvPr>
            <p:ph type="dt" sz="half" idx="21"/>
          </p:nvPr>
        </p:nvSpPr>
        <p:spPr/>
        <p:txBody>
          <a:bodyPr/>
          <a:lstStyle>
            <a:lvl1pPr>
              <a:defRPr smtClean="0"/>
            </a:lvl1pPr>
          </a:lstStyle>
          <a:p>
            <a:pPr>
              <a:defRPr/>
            </a:pPr>
            <a:fld id="{02CDBC6A-9D79-4A8A-8DBD-DECA2E27FC76}" type="datetimeFigureOut">
              <a:rPr lang="en-US" altLang="en-US"/>
              <a:pPr>
                <a:defRPr/>
              </a:pPr>
              <a:t>4/12/2018</a:t>
            </a:fld>
            <a:endParaRPr lang="en-US" altLang="en-US"/>
          </a:p>
        </p:txBody>
      </p:sp>
      <p:sp>
        <p:nvSpPr>
          <p:cNvPr id="17" name="Slide Number Placeholder 5"/>
          <p:cNvSpPr>
            <a:spLocks noGrp="1"/>
          </p:cNvSpPr>
          <p:nvPr>
            <p:ph type="sldNum" sz="quarter" idx="22"/>
          </p:nvPr>
        </p:nvSpPr>
        <p:spPr/>
        <p:txBody>
          <a:bodyPr/>
          <a:lstStyle>
            <a:lvl1pPr algn="l">
              <a:buSzTx/>
              <a:defRPr sz="1400" smtClean="0">
                <a:solidFill>
                  <a:srgbClr val="000000"/>
                </a:solidFill>
              </a:defRPr>
            </a:lvl1pPr>
          </a:lstStyle>
          <a:p>
            <a:pPr>
              <a:defRPr/>
            </a:pPr>
            <a:fld id="{30259D14-65E7-412A-928D-757572CAA18A}" type="slidenum">
              <a:rPr lang="en-US" altLang="en-US"/>
              <a:pPr>
                <a:defRPr/>
              </a:pPr>
              <a:t>‹#›</a:t>
            </a:fld>
            <a:endParaRPr lang="en-US" altLang="en-US"/>
          </a:p>
        </p:txBody>
      </p:sp>
    </p:spTree>
    <p:extLst>
      <p:ext uri="{BB962C8B-B14F-4D97-AF65-F5344CB8AC3E}">
        <p14:creationId xmlns:p14="http://schemas.microsoft.com/office/powerpoint/2010/main" val="2671594451"/>
      </p:ext>
    </p:extLst>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Footer Placeholder 4"/>
          <p:cNvSpPr>
            <a:spLocks noGrp="1"/>
          </p:cNvSpPr>
          <p:nvPr>
            <p:ph type="ftr" sz="quarter" idx="21"/>
          </p:nvPr>
        </p:nvSpPr>
        <p:spPr/>
        <p:txBody>
          <a:bodyPr/>
          <a:lstStyle>
            <a:lvl1pPr>
              <a:defRPr smtClean="0"/>
            </a:lvl1pPr>
          </a:lstStyle>
          <a:p>
            <a:pPr>
              <a:defRPr/>
            </a:pPr>
            <a:endParaRPr lang="en-US" altLang="en-US"/>
          </a:p>
        </p:txBody>
      </p:sp>
      <p:sp>
        <p:nvSpPr>
          <p:cNvPr id="18" name="Date Placeholder 3"/>
          <p:cNvSpPr>
            <a:spLocks noGrp="1"/>
          </p:cNvSpPr>
          <p:nvPr>
            <p:ph type="dt" sz="half" idx="22"/>
          </p:nvPr>
        </p:nvSpPr>
        <p:spPr/>
        <p:txBody>
          <a:bodyPr/>
          <a:lstStyle>
            <a:lvl1pPr>
              <a:defRPr smtClean="0"/>
            </a:lvl1pPr>
          </a:lstStyle>
          <a:p>
            <a:pPr>
              <a:defRPr/>
            </a:pPr>
            <a:fld id="{EADEFF90-68CB-428C-9EC8-EE9DEFDE265F}" type="datetimeFigureOut">
              <a:rPr lang="en-US" altLang="en-US"/>
              <a:pPr>
                <a:defRPr/>
              </a:pPr>
              <a:t>4/12/2018</a:t>
            </a:fld>
            <a:endParaRPr lang="en-US" altLang="en-US"/>
          </a:p>
        </p:txBody>
      </p:sp>
      <p:sp>
        <p:nvSpPr>
          <p:cNvPr id="19" name="Slide Number Placeholder 5"/>
          <p:cNvSpPr>
            <a:spLocks noGrp="1"/>
          </p:cNvSpPr>
          <p:nvPr>
            <p:ph type="sldNum" sz="quarter" idx="23"/>
          </p:nvPr>
        </p:nvSpPr>
        <p:spPr/>
        <p:txBody>
          <a:bodyPr/>
          <a:lstStyle>
            <a:lvl1pPr algn="l">
              <a:buSzTx/>
              <a:defRPr sz="1400" smtClean="0">
                <a:solidFill>
                  <a:srgbClr val="000000"/>
                </a:solidFill>
              </a:defRPr>
            </a:lvl1pPr>
          </a:lstStyle>
          <a:p>
            <a:pPr>
              <a:defRPr/>
            </a:pPr>
            <a:fld id="{DF104113-2C9E-4621-A9BA-4B69347F8693}" type="slidenum">
              <a:rPr lang="en-US" altLang="en-US"/>
              <a:pPr>
                <a:defRPr/>
              </a:pPr>
              <a:t>‹#›</a:t>
            </a:fld>
            <a:endParaRPr lang="en-US" altLang="en-US"/>
          </a:p>
        </p:txBody>
      </p:sp>
    </p:spTree>
    <p:extLst>
      <p:ext uri="{BB962C8B-B14F-4D97-AF65-F5344CB8AC3E}">
        <p14:creationId xmlns:p14="http://schemas.microsoft.com/office/powerpoint/2010/main" val="3746345502"/>
      </p:ext>
    </p:extLst>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Footer Placeholder 4"/>
          <p:cNvSpPr>
            <a:spLocks noGrp="1"/>
          </p:cNvSpPr>
          <p:nvPr>
            <p:ph type="ftr" sz="quarter" idx="22"/>
          </p:nvPr>
        </p:nvSpPr>
        <p:spPr/>
        <p:txBody>
          <a:bodyPr/>
          <a:lstStyle>
            <a:lvl1pPr>
              <a:defRPr smtClean="0"/>
            </a:lvl1pPr>
          </a:lstStyle>
          <a:p>
            <a:pPr>
              <a:defRPr/>
            </a:pPr>
            <a:endParaRPr lang="en-US" altLang="en-US"/>
          </a:p>
        </p:txBody>
      </p:sp>
      <p:sp>
        <p:nvSpPr>
          <p:cNvPr id="19" name="Date Placeholder 3"/>
          <p:cNvSpPr>
            <a:spLocks noGrp="1"/>
          </p:cNvSpPr>
          <p:nvPr>
            <p:ph type="dt" sz="half" idx="23"/>
          </p:nvPr>
        </p:nvSpPr>
        <p:spPr/>
        <p:txBody>
          <a:bodyPr/>
          <a:lstStyle>
            <a:lvl1pPr>
              <a:defRPr smtClean="0"/>
            </a:lvl1pPr>
          </a:lstStyle>
          <a:p>
            <a:pPr>
              <a:defRPr/>
            </a:pPr>
            <a:fld id="{365E6191-D8FD-4135-AB24-1641CE093158}" type="datetimeFigureOut">
              <a:rPr lang="en-US" altLang="en-US"/>
              <a:pPr>
                <a:defRPr/>
              </a:pPr>
              <a:t>4/12/2018</a:t>
            </a:fld>
            <a:endParaRPr lang="en-US" altLang="en-US"/>
          </a:p>
        </p:txBody>
      </p:sp>
      <p:sp>
        <p:nvSpPr>
          <p:cNvPr id="20" name="Slide Number Placeholder 5"/>
          <p:cNvSpPr>
            <a:spLocks noGrp="1"/>
          </p:cNvSpPr>
          <p:nvPr>
            <p:ph type="sldNum" sz="quarter" idx="24"/>
          </p:nvPr>
        </p:nvSpPr>
        <p:spPr/>
        <p:txBody>
          <a:bodyPr/>
          <a:lstStyle>
            <a:lvl1pPr algn="l">
              <a:buSzTx/>
              <a:defRPr sz="1400" smtClean="0">
                <a:solidFill>
                  <a:srgbClr val="000000"/>
                </a:solidFill>
              </a:defRPr>
            </a:lvl1pPr>
          </a:lstStyle>
          <a:p>
            <a:pPr>
              <a:defRPr/>
            </a:pPr>
            <a:fld id="{56FB77E2-19A5-469F-9C23-8EBD2BBC8328}" type="slidenum">
              <a:rPr lang="en-US" altLang="en-US"/>
              <a:pPr>
                <a:defRPr/>
              </a:pPr>
              <a:t>‹#›</a:t>
            </a:fld>
            <a:endParaRPr lang="en-US" altLang="en-US"/>
          </a:p>
        </p:txBody>
      </p:sp>
    </p:spTree>
    <p:extLst>
      <p:ext uri="{BB962C8B-B14F-4D97-AF65-F5344CB8AC3E}">
        <p14:creationId xmlns:p14="http://schemas.microsoft.com/office/powerpoint/2010/main" val="3602607872"/>
      </p:ext>
    </p:extLst>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Footer Placeholder 4"/>
          <p:cNvSpPr>
            <a:spLocks noGrp="1"/>
          </p:cNvSpPr>
          <p:nvPr>
            <p:ph type="ftr" sz="quarter" idx="23"/>
          </p:nvPr>
        </p:nvSpPr>
        <p:spPr/>
        <p:txBody>
          <a:bodyPr/>
          <a:lstStyle>
            <a:lvl1pPr>
              <a:defRPr smtClean="0"/>
            </a:lvl1pPr>
          </a:lstStyle>
          <a:p>
            <a:pPr>
              <a:defRPr/>
            </a:pPr>
            <a:endParaRPr lang="en-US" altLang="en-US"/>
          </a:p>
        </p:txBody>
      </p:sp>
      <p:sp>
        <p:nvSpPr>
          <p:cNvPr id="20" name="Date Placeholder 3"/>
          <p:cNvSpPr>
            <a:spLocks noGrp="1"/>
          </p:cNvSpPr>
          <p:nvPr>
            <p:ph type="dt" sz="half" idx="24"/>
          </p:nvPr>
        </p:nvSpPr>
        <p:spPr/>
        <p:txBody>
          <a:bodyPr/>
          <a:lstStyle>
            <a:lvl1pPr>
              <a:defRPr smtClean="0"/>
            </a:lvl1pPr>
          </a:lstStyle>
          <a:p>
            <a:pPr>
              <a:defRPr/>
            </a:pPr>
            <a:fld id="{ED720556-CC21-4538-B91E-DEE3A5D44D3E}" type="datetimeFigureOut">
              <a:rPr lang="en-US" altLang="en-US"/>
              <a:pPr>
                <a:defRPr/>
              </a:pPr>
              <a:t>4/12/2018</a:t>
            </a:fld>
            <a:endParaRPr lang="en-US" altLang="en-US"/>
          </a:p>
        </p:txBody>
      </p:sp>
      <p:sp>
        <p:nvSpPr>
          <p:cNvPr id="21" name="Slide Number Placeholder 5"/>
          <p:cNvSpPr>
            <a:spLocks noGrp="1"/>
          </p:cNvSpPr>
          <p:nvPr>
            <p:ph type="sldNum" sz="quarter" idx="25"/>
          </p:nvPr>
        </p:nvSpPr>
        <p:spPr/>
        <p:txBody>
          <a:bodyPr/>
          <a:lstStyle>
            <a:lvl1pPr algn="l">
              <a:buSzTx/>
              <a:defRPr sz="1400" smtClean="0">
                <a:solidFill>
                  <a:srgbClr val="000000"/>
                </a:solidFill>
              </a:defRPr>
            </a:lvl1pPr>
          </a:lstStyle>
          <a:p>
            <a:pPr>
              <a:defRPr/>
            </a:pPr>
            <a:fld id="{1249EA21-33C2-43BA-8F50-933E98C9A693}" type="slidenum">
              <a:rPr lang="en-US" altLang="en-US"/>
              <a:pPr>
                <a:defRPr/>
              </a:pPr>
              <a:t>‹#›</a:t>
            </a:fld>
            <a:endParaRPr lang="en-US" altLang="en-US"/>
          </a:p>
        </p:txBody>
      </p:sp>
    </p:spTree>
    <p:extLst>
      <p:ext uri="{BB962C8B-B14F-4D97-AF65-F5344CB8AC3E}">
        <p14:creationId xmlns:p14="http://schemas.microsoft.com/office/powerpoint/2010/main" val="3249449592"/>
      </p:ext>
    </p:extLst>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Footer Placeholder 4"/>
          <p:cNvSpPr>
            <a:spLocks noGrp="1"/>
          </p:cNvSpPr>
          <p:nvPr>
            <p:ph type="ftr" sz="quarter" idx="26"/>
          </p:nvPr>
        </p:nvSpPr>
        <p:spPr/>
        <p:txBody>
          <a:bodyPr/>
          <a:lstStyle>
            <a:lvl1pPr>
              <a:defRPr smtClean="0"/>
            </a:lvl1pPr>
          </a:lstStyle>
          <a:p>
            <a:pPr>
              <a:defRPr/>
            </a:pPr>
            <a:endParaRPr lang="en-US" altLang="en-US"/>
          </a:p>
        </p:txBody>
      </p:sp>
      <p:sp>
        <p:nvSpPr>
          <p:cNvPr id="23" name="Date Placeholder 3"/>
          <p:cNvSpPr>
            <a:spLocks noGrp="1"/>
          </p:cNvSpPr>
          <p:nvPr>
            <p:ph type="dt" sz="half" idx="27"/>
          </p:nvPr>
        </p:nvSpPr>
        <p:spPr/>
        <p:txBody>
          <a:bodyPr/>
          <a:lstStyle>
            <a:lvl1pPr>
              <a:defRPr smtClean="0"/>
            </a:lvl1pPr>
          </a:lstStyle>
          <a:p>
            <a:pPr>
              <a:defRPr/>
            </a:pPr>
            <a:fld id="{8E2FC6C5-498C-43C2-B2A1-C4C03D507F35}" type="datetimeFigureOut">
              <a:rPr lang="en-US" altLang="en-US"/>
              <a:pPr>
                <a:defRPr/>
              </a:pPr>
              <a:t>4/12/2018</a:t>
            </a:fld>
            <a:endParaRPr lang="en-US" altLang="en-US"/>
          </a:p>
        </p:txBody>
      </p:sp>
      <p:sp>
        <p:nvSpPr>
          <p:cNvPr id="24" name="Slide Number Placeholder 5"/>
          <p:cNvSpPr>
            <a:spLocks noGrp="1"/>
          </p:cNvSpPr>
          <p:nvPr>
            <p:ph type="sldNum" sz="quarter" idx="28"/>
          </p:nvPr>
        </p:nvSpPr>
        <p:spPr/>
        <p:txBody>
          <a:bodyPr/>
          <a:lstStyle>
            <a:lvl1pPr algn="l">
              <a:buSzTx/>
              <a:defRPr sz="1400" smtClean="0">
                <a:solidFill>
                  <a:srgbClr val="000000"/>
                </a:solidFill>
              </a:defRPr>
            </a:lvl1pPr>
          </a:lstStyle>
          <a:p>
            <a:pPr>
              <a:defRPr/>
            </a:pPr>
            <a:fld id="{5EA3807E-E8AD-4D66-A7D7-5A4D81F517BD}" type="slidenum">
              <a:rPr lang="en-US" altLang="en-US"/>
              <a:pPr>
                <a:defRPr/>
              </a:pPr>
              <a:t>‹#›</a:t>
            </a:fld>
            <a:endParaRPr lang="en-US" altLang="en-US"/>
          </a:p>
        </p:txBody>
      </p:sp>
    </p:spTree>
    <p:extLst>
      <p:ext uri="{BB962C8B-B14F-4D97-AF65-F5344CB8AC3E}">
        <p14:creationId xmlns:p14="http://schemas.microsoft.com/office/powerpoint/2010/main" val="2014556746"/>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extLst>
      <p:ext uri="{BB962C8B-B14F-4D97-AF65-F5344CB8AC3E}">
        <p14:creationId xmlns:p14="http://schemas.microsoft.com/office/powerpoint/2010/main" val="3657516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Footer Placeholder 4"/>
          <p:cNvSpPr>
            <a:spLocks noGrp="1"/>
          </p:cNvSpPr>
          <p:nvPr>
            <p:ph type="ftr" sz="quarter" idx="27"/>
          </p:nvPr>
        </p:nvSpPr>
        <p:spPr/>
        <p:txBody>
          <a:bodyPr/>
          <a:lstStyle>
            <a:lvl1pPr>
              <a:defRPr smtClean="0"/>
            </a:lvl1pPr>
          </a:lstStyle>
          <a:p>
            <a:pPr>
              <a:defRPr/>
            </a:pPr>
            <a:endParaRPr lang="en-US" altLang="en-US"/>
          </a:p>
        </p:txBody>
      </p:sp>
      <p:sp>
        <p:nvSpPr>
          <p:cNvPr id="24" name="Date Placeholder 3"/>
          <p:cNvSpPr>
            <a:spLocks noGrp="1"/>
          </p:cNvSpPr>
          <p:nvPr>
            <p:ph type="dt" sz="half" idx="28"/>
          </p:nvPr>
        </p:nvSpPr>
        <p:spPr/>
        <p:txBody>
          <a:bodyPr/>
          <a:lstStyle>
            <a:lvl1pPr>
              <a:defRPr smtClean="0"/>
            </a:lvl1pPr>
          </a:lstStyle>
          <a:p>
            <a:pPr>
              <a:defRPr/>
            </a:pPr>
            <a:fld id="{0CA016B6-D4D6-4CA7-BA9B-6448EB2CB78F}" type="datetimeFigureOut">
              <a:rPr lang="en-US" altLang="en-US"/>
              <a:pPr>
                <a:defRPr/>
              </a:pPr>
              <a:t>4/12/2018</a:t>
            </a:fld>
            <a:endParaRPr lang="en-US" altLang="en-US"/>
          </a:p>
        </p:txBody>
      </p:sp>
      <p:sp>
        <p:nvSpPr>
          <p:cNvPr id="25" name="Slide Number Placeholder 5"/>
          <p:cNvSpPr>
            <a:spLocks noGrp="1"/>
          </p:cNvSpPr>
          <p:nvPr>
            <p:ph type="sldNum" sz="quarter" idx="29"/>
          </p:nvPr>
        </p:nvSpPr>
        <p:spPr/>
        <p:txBody>
          <a:bodyPr/>
          <a:lstStyle>
            <a:lvl1pPr algn="l">
              <a:buSzTx/>
              <a:defRPr sz="1400" smtClean="0">
                <a:solidFill>
                  <a:srgbClr val="000000"/>
                </a:solidFill>
              </a:defRPr>
            </a:lvl1pPr>
          </a:lstStyle>
          <a:p>
            <a:pPr>
              <a:defRPr/>
            </a:pPr>
            <a:fld id="{DA235EBF-CFC8-463D-A867-6570A7094553}" type="slidenum">
              <a:rPr lang="en-US" altLang="en-US"/>
              <a:pPr>
                <a:defRPr/>
              </a:pPr>
              <a:t>‹#›</a:t>
            </a:fld>
            <a:endParaRPr lang="en-US" altLang="en-US"/>
          </a:p>
        </p:txBody>
      </p:sp>
    </p:spTree>
    <p:extLst>
      <p:ext uri="{BB962C8B-B14F-4D97-AF65-F5344CB8AC3E}">
        <p14:creationId xmlns:p14="http://schemas.microsoft.com/office/powerpoint/2010/main" val="4257847152"/>
      </p:ext>
    </p:extLst>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Footer Placeholder 4"/>
          <p:cNvSpPr>
            <a:spLocks noGrp="1"/>
          </p:cNvSpPr>
          <p:nvPr>
            <p:ph type="ftr" sz="quarter" idx="28"/>
          </p:nvPr>
        </p:nvSpPr>
        <p:spPr/>
        <p:txBody>
          <a:bodyPr/>
          <a:lstStyle>
            <a:lvl1pPr>
              <a:defRPr smtClean="0"/>
            </a:lvl1pPr>
          </a:lstStyle>
          <a:p>
            <a:pPr>
              <a:defRPr/>
            </a:pPr>
            <a:endParaRPr lang="en-US" altLang="en-US"/>
          </a:p>
        </p:txBody>
      </p:sp>
      <p:sp>
        <p:nvSpPr>
          <p:cNvPr id="25" name="Date Placeholder 3"/>
          <p:cNvSpPr>
            <a:spLocks noGrp="1"/>
          </p:cNvSpPr>
          <p:nvPr>
            <p:ph type="dt" sz="half" idx="29"/>
          </p:nvPr>
        </p:nvSpPr>
        <p:spPr/>
        <p:txBody>
          <a:bodyPr/>
          <a:lstStyle>
            <a:lvl1pPr>
              <a:defRPr smtClean="0"/>
            </a:lvl1pPr>
          </a:lstStyle>
          <a:p>
            <a:pPr>
              <a:defRPr/>
            </a:pPr>
            <a:fld id="{7A530928-2810-4078-BD5C-DB54BFD2AD26}" type="datetimeFigureOut">
              <a:rPr lang="en-US" altLang="en-US"/>
              <a:pPr>
                <a:defRPr/>
              </a:pPr>
              <a:t>4/12/2018</a:t>
            </a:fld>
            <a:endParaRPr lang="en-US" altLang="en-US"/>
          </a:p>
        </p:txBody>
      </p:sp>
      <p:sp>
        <p:nvSpPr>
          <p:cNvPr id="26" name="Slide Number Placeholder 5"/>
          <p:cNvSpPr>
            <a:spLocks noGrp="1"/>
          </p:cNvSpPr>
          <p:nvPr>
            <p:ph type="sldNum" sz="quarter" idx="30"/>
          </p:nvPr>
        </p:nvSpPr>
        <p:spPr/>
        <p:txBody>
          <a:bodyPr/>
          <a:lstStyle>
            <a:lvl1pPr algn="l">
              <a:buSzTx/>
              <a:defRPr sz="1400" smtClean="0">
                <a:solidFill>
                  <a:srgbClr val="000000"/>
                </a:solidFill>
              </a:defRPr>
            </a:lvl1pPr>
          </a:lstStyle>
          <a:p>
            <a:pPr>
              <a:defRPr/>
            </a:pPr>
            <a:fld id="{D6B81C9A-1162-43EE-8EE6-BB803D648EA0}" type="slidenum">
              <a:rPr lang="en-US" altLang="en-US"/>
              <a:pPr>
                <a:defRPr/>
              </a:pPr>
              <a:t>‹#›</a:t>
            </a:fld>
            <a:endParaRPr lang="en-US" altLang="en-US"/>
          </a:p>
        </p:txBody>
      </p:sp>
    </p:spTree>
    <p:extLst>
      <p:ext uri="{BB962C8B-B14F-4D97-AF65-F5344CB8AC3E}">
        <p14:creationId xmlns:p14="http://schemas.microsoft.com/office/powerpoint/2010/main" val="3767521148"/>
      </p:ext>
    </p:extLst>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Footer Placeholder 4"/>
          <p:cNvSpPr>
            <a:spLocks noGrp="1"/>
          </p:cNvSpPr>
          <p:nvPr>
            <p:ph type="ftr" sz="quarter" idx="29"/>
          </p:nvPr>
        </p:nvSpPr>
        <p:spPr/>
        <p:txBody>
          <a:bodyPr/>
          <a:lstStyle>
            <a:lvl1pPr>
              <a:defRPr smtClean="0"/>
            </a:lvl1pPr>
          </a:lstStyle>
          <a:p>
            <a:pPr>
              <a:defRPr/>
            </a:pPr>
            <a:endParaRPr lang="en-US" altLang="en-US"/>
          </a:p>
        </p:txBody>
      </p:sp>
      <p:sp>
        <p:nvSpPr>
          <p:cNvPr id="26" name="Date Placeholder 3"/>
          <p:cNvSpPr>
            <a:spLocks noGrp="1"/>
          </p:cNvSpPr>
          <p:nvPr>
            <p:ph type="dt" sz="half" idx="30"/>
          </p:nvPr>
        </p:nvSpPr>
        <p:spPr/>
        <p:txBody>
          <a:bodyPr/>
          <a:lstStyle>
            <a:lvl1pPr>
              <a:defRPr smtClean="0"/>
            </a:lvl1pPr>
          </a:lstStyle>
          <a:p>
            <a:pPr>
              <a:defRPr/>
            </a:pPr>
            <a:fld id="{C59275AF-9F93-442A-AD89-87DEF7DEB4D1}" type="datetimeFigureOut">
              <a:rPr lang="en-US" altLang="en-US"/>
              <a:pPr>
                <a:defRPr/>
              </a:pPr>
              <a:t>4/12/2018</a:t>
            </a:fld>
            <a:endParaRPr lang="en-US" altLang="en-US"/>
          </a:p>
        </p:txBody>
      </p:sp>
      <p:sp>
        <p:nvSpPr>
          <p:cNvPr id="27" name="Slide Number Placeholder 5"/>
          <p:cNvSpPr>
            <a:spLocks noGrp="1"/>
          </p:cNvSpPr>
          <p:nvPr>
            <p:ph type="sldNum" sz="quarter" idx="31"/>
          </p:nvPr>
        </p:nvSpPr>
        <p:spPr/>
        <p:txBody>
          <a:bodyPr/>
          <a:lstStyle>
            <a:lvl1pPr algn="l">
              <a:buSzTx/>
              <a:defRPr sz="1400" smtClean="0">
                <a:solidFill>
                  <a:srgbClr val="000000"/>
                </a:solidFill>
              </a:defRPr>
            </a:lvl1pPr>
          </a:lstStyle>
          <a:p>
            <a:pPr>
              <a:defRPr/>
            </a:pPr>
            <a:fld id="{E4A867C6-A071-4196-B9BA-98C017A9BC7B}" type="slidenum">
              <a:rPr lang="en-US" altLang="en-US"/>
              <a:pPr>
                <a:defRPr/>
              </a:pPr>
              <a:t>‹#›</a:t>
            </a:fld>
            <a:endParaRPr lang="en-US" altLang="en-US"/>
          </a:p>
        </p:txBody>
      </p:sp>
    </p:spTree>
    <p:extLst>
      <p:ext uri="{BB962C8B-B14F-4D97-AF65-F5344CB8AC3E}">
        <p14:creationId xmlns:p14="http://schemas.microsoft.com/office/powerpoint/2010/main" val="956039107"/>
      </p:ext>
    </p:extLst>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Footer Placeholder 4"/>
          <p:cNvSpPr>
            <a:spLocks noGrp="1"/>
          </p:cNvSpPr>
          <p:nvPr>
            <p:ph type="ftr" sz="quarter" idx="43"/>
          </p:nvPr>
        </p:nvSpPr>
        <p:spPr/>
        <p:txBody>
          <a:bodyPr/>
          <a:lstStyle>
            <a:lvl1pPr>
              <a:defRPr smtClean="0"/>
            </a:lvl1pPr>
          </a:lstStyle>
          <a:p>
            <a:pPr>
              <a:defRPr/>
            </a:pPr>
            <a:endParaRPr lang="en-US" altLang="en-US"/>
          </a:p>
        </p:txBody>
      </p:sp>
      <p:sp>
        <p:nvSpPr>
          <p:cNvPr id="30" name="Date Placeholder 3"/>
          <p:cNvSpPr>
            <a:spLocks noGrp="1"/>
          </p:cNvSpPr>
          <p:nvPr>
            <p:ph type="dt" sz="half" idx="44"/>
          </p:nvPr>
        </p:nvSpPr>
        <p:spPr/>
        <p:txBody>
          <a:bodyPr/>
          <a:lstStyle>
            <a:lvl1pPr>
              <a:defRPr smtClean="0"/>
            </a:lvl1pPr>
          </a:lstStyle>
          <a:p>
            <a:pPr>
              <a:defRPr/>
            </a:pPr>
            <a:fld id="{6723185A-504A-4F0B-9F45-25067A3E587A}" type="datetimeFigureOut">
              <a:rPr lang="en-US" altLang="en-US"/>
              <a:pPr>
                <a:defRPr/>
              </a:pPr>
              <a:t>4/12/2018</a:t>
            </a:fld>
            <a:endParaRPr lang="en-US" altLang="en-US"/>
          </a:p>
        </p:txBody>
      </p:sp>
      <p:sp>
        <p:nvSpPr>
          <p:cNvPr id="41" name="Slide Number Placeholder 5"/>
          <p:cNvSpPr>
            <a:spLocks noGrp="1"/>
          </p:cNvSpPr>
          <p:nvPr>
            <p:ph type="sldNum" sz="quarter" idx="45"/>
          </p:nvPr>
        </p:nvSpPr>
        <p:spPr/>
        <p:txBody>
          <a:bodyPr/>
          <a:lstStyle>
            <a:lvl1pPr algn="l">
              <a:buSzTx/>
              <a:defRPr sz="1400" smtClean="0">
                <a:solidFill>
                  <a:srgbClr val="000000"/>
                </a:solidFill>
              </a:defRPr>
            </a:lvl1pPr>
          </a:lstStyle>
          <a:p>
            <a:pPr>
              <a:defRPr/>
            </a:pPr>
            <a:fld id="{5C8BD670-5046-4AF8-BA5B-70D087F92284}" type="slidenum">
              <a:rPr lang="en-US" altLang="en-US"/>
              <a:pPr>
                <a:defRPr/>
              </a:pPr>
              <a:t>‹#›</a:t>
            </a:fld>
            <a:endParaRPr lang="en-US" altLang="en-US"/>
          </a:p>
        </p:txBody>
      </p:sp>
    </p:spTree>
    <p:extLst>
      <p:ext uri="{BB962C8B-B14F-4D97-AF65-F5344CB8AC3E}">
        <p14:creationId xmlns:p14="http://schemas.microsoft.com/office/powerpoint/2010/main" val="92999004"/>
      </p:ext>
    </p:extLst>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pic>
        <p:nvPicPr>
          <p:cNvPr id="2" name="Picture 15"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6"/>
          <p:cNvSpPr txBox="1">
            <a:spLocks noChangeArrowheads="1"/>
          </p:cNvSpPr>
          <p:nvPr userDrawn="1"/>
        </p:nvSpPr>
        <p:spPr bwMode="auto">
          <a:xfrm>
            <a:off x="1600200" y="6429375"/>
            <a:ext cx="716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r>
              <a:rPr lang="en-US" altLang="en-US" sz="1200" smtClean="0">
                <a:latin typeface="Verdana" panose="020B0604030504040204" pitchFamily="34" charset="0"/>
              </a:rPr>
              <a:t>Copyright © 2016, 2013, 2010 Pearson Education, Inc. All Rights Reserved</a:t>
            </a:r>
          </a:p>
        </p:txBody>
      </p:sp>
      <p:sp>
        <p:nvSpPr>
          <p:cNvPr id="4" name="Footer Placeholder 2"/>
          <p:cNvSpPr>
            <a:spLocks noGrp="1"/>
          </p:cNvSpPr>
          <p:nvPr>
            <p:ph type="ftr" sz="quarter" idx="10"/>
          </p:nvPr>
        </p:nvSpPr>
        <p:spPr/>
        <p:txBody>
          <a:bodyPr/>
          <a:lstStyle>
            <a:lvl1pPr>
              <a:defRPr smtClean="0"/>
            </a:lvl1pPr>
          </a:lstStyle>
          <a:p>
            <a:pPr>
              <a:defRPr/>
            </a:pPr>
            <a:endParaRPr lang="en-US" altLang="en-US"/>
          </a:p>
        </p:txBody>
      </p:sp>
      <p:sp>
        <p:nvSpPr>
          <p:cNvPr id="5" name="Date Placeholder 1"/>
          <p:cNvSpPr>
            <a:spLocks noGrp="1"/>
          </p:cNvSpPr>
          <p:nvPr>
            <p:ph type="dt" sz="half" idx="11"/>
          </p:nvPr>
        </p:nvSpPr>
        <p:spPr/>
        <p:txBody>
          <a:bodyPr/>
          <a:lstStyle>
            <a:lvl1pPr>
              <a:defRPr smtClean="0">
                <a:solidFill>
                  <a:schemeClr val="tx1"/>
                </a:solidFill>
              </a:defRPr>
            </a:lvl1pPr>
          </a:lstStyle>
          <a:p>
            <a:pPr>
              <a:defRPr/>
            </a:pPr>
            <a:fld id="{E73C1B8B-C76D-4E4D-A3AA-12AFE70E27C4}" type="datetimeFigureOut">
              <a:rPr lang="en-US" altLang="en-US"/>
              <a:pPr>
                <a:defRPr/>
              </a:pPr>
              <a:t>4/12/2018</a:t>
            </a:fld>
            <a:endParaRPr lang="en-US" altLang="en-US"/>
          </a:p>
        </p:txBody>
      </p:sp>
      <p:sp>
        <p:nvSpPr>
          <p:cNvPr id="6" name="Slide Number Placeholder 3"/>
          <p:cNvSpPr>
            <a:spLocks noGrp="1"/>
          </p:cNvSpPr>
          <p:nvPr>
            <p:ph type="sldNum" sz="quarter" idx="12"/>
          </p:nvPr>
        </p:nvSpPr>
        <p:spPr/>
        <p:txBody>
          <a:bodyPr/>
          <a:lstStyle>
            <a:lvl1pPr algn="l">
              <a:buSzTx/>
              <a:defRPr sz="1400" smtClean="0">
                <a:solidFill>
                  <a:schemeClr val="tx1"/>
                </a:solidFill>
              </a:defRPr>
            </a:lvl1pPr>
          </a:lstStyle>
          <a:p>
            <a:pPr>
              <a:defRPr/>
            </a:pPr>
            <a:fld id="{08BBD81D-7DED-4522-8311-8FDA9275DDB2}" type="slidenum">
              <a:rPr lang="en-US" altLang="en-US"/>
              <a:pPr>
                <a:defRPr/>
              </a:pPr>
              <a:t>‹#›</a:t>
            </a:fld>
            <a:endParaRPr lang="en-US" altLang="en-US"/>
          </a:p>
        </p:txBody>
      </p:sp>
    </p:spTree>
    <p:extLst>
      <p:ext uri="{BB962C8B-B14F-4D97-AF65-F5344CB8AC3E}">
        <p14:creationId xmlns:p14="http://schemas.microsoft.com/office/powerpoint/2010/main" val="2550376027"/>
      </p:ext>
    </p:extLst>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Shape 12"/>
          <p:cNvSpPr txBox="1">
            <a:spLocks noGrp="1"/>
          </p:cNvSpPr>
          <p:nvPr>
            <p:ph type="ftr" idx="12"/>
          </p:nvPr>
        </p:nvSpPr>
        <p:spPr>
          <a:ln/>
        </p:spPr>
        <p:txBody>
          <a:bodyPr/>
          <a:lstStyle>
            <a:lvl1pPr>
              <a:defRPr/>
            </a:lvl1pPr>
          </a:lstStyle>
          <a:p>
            <a:pPr>
              <a:defRPr/>
            </a:pPr>
            <a:endParaRPr lang="en-US" altLang="en-US"/>
          </a:p>
        </p:txBody>
      </p:sp>
      <p:sp>
        <p:nvSpPr>
          <p:cNvPr id="3" name="Shape 13"/>
          <p:cNvSpPr txBox="1">
            <a:spLocks noGrp="1"/>
          </p:cNvSpPr>
          <p:nvPr>
            <p:ph type="dt" idx="13"/>
          </p:nvPr>
        </p:nvSpPr>
        <p:spPr>
          <a:ln/>
        </p:spPr>
        <p:txBody>
          <a:bodyPr/>
          <a:lstStyle>
            <a:lvl1pPr>
              <a:defRPr/>
            </a:lvl1pPr>
          </a:lstStyle>
          <a:p>
            <a:pPr>
              <a:defRPr/>
            </a:pPr>
            <a:endParaRPr lang="en-US" altLang="en-US"/>
          </a:p>
        </p:txBody>
      </p:sp>
      <p:sp>
        <p:nvSpPr>
          <p:cNvPr id="4" name="Shape 14"/>
          <p:cNvSpPr txBox="1">
            <a:spLocks noGrp="1"/>
          </p:cNvSpPr>
          <p:nvPr>
            <p:ph type="sldNum" idx="14"/>
          </p:nvPr>
        </p:nvSpPr>
        <p:spPr>
          <a:ln/>
        </p:spPr>
        <p:txBody>
          <a:bodyPr/>
          <a:lstStyle>
            <a:lvl1pPr>
              <a:defRPr/>
            </a:lvl1pPr>
          </a:lstStyle>
          <a:p>
            <a:pPr>
              <a:defRPr/>
            </a:pPr>
            <a:fld id="{405C04FC-565D-435A-A97B-F6FD79B97732}" type="slidenum">
              <a:rPr lang="en-US" altLang="en-US"/>
              <a:pPr>
                <a:defRPr/>
              </a:pPr>
              <a:t>‹#›</a:t>
            </a:fld>
            <a:endParaRPr lang="en-US" altLang="en-US"/>
          </a:p>
        </p:txBody>
      </p:sp>
    </p:spTree>
    <p:extLst>
      <p:ext uri="{BB962C8B-B14F-4D97-AF65-F5344CB8AC3E}">
        <p14:creationId xmlns:p14="http://schemas.microsoft.com/office/powerpoint/2010/main" val="1418161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7" name="Shape 42"/>
          <p:cNvSpPr txBox="1">
            <a:spLocks noGrp="1"/>
          </p:cNvSpPr>
          <p:nvPr>
            <p:ph type="ftr" idx="14"/>
          </p:nvPr>
        </p:nvSpPr>
        <p:spPr>
          <a:xfrm>
            <a:off x="93663" y="6165850"/>
            <a:ext cx="8596312" cy="234950"/>
          </a:xfrm>
        </p:spPr>
        <p:txBody>
          <a:bodyPr/>
          <a:lstStyle>
            <a:lvl1pPr>
              <a:defRPr smtClean="0"/>
            </a:lvl1pPr>
          </a:lstStyle>
          <a:p>
            <a:pPr>
              <a:defRPr/>
            </a:pPr>
            <a:endParaRPr lang="en-US" altLang="en-US"/>
          </a:p>
        </p:txBody>
      </p:sp>
      <p:sp>
        <p:nvSpPr>
          <p:cNvPr id="8" name="Shape 43"/>
          <p:cNvSpPr txBox="1">
            <a:spLocks noGrp="1"/>
          </p:cNvSpPr>
          <p:nvPr>
            <p:ph type="dt" idx="15"/>
          </p:nvPr>
        </p:nvSpPr>
        <p:spPr/>
        <p:txBody>
          <a:bodyPr/>
          <a:lstStyle>
            <a:lvl1pPr>
              <a:defRPr smtClean="0"/>
            </a:lvl1pPr>
          </a:lstStyle>
          <a:p>
            <a:pPr>
              <a:defRPr/>
            </a:pPr>
            <a:endParaRPr lang="en-US" altLang="en-US"/>
          </a:p>
        </p:txBody>
      </p:sp>
      <p:sp>
        <p:nvSpPr>
          <p:cNvPr id="10" name="Shape 44"/>
          <p:cNvSpPr txBox="1">
            <a:spLocks noGrp="1"/>
          </p:cNvSpPr>
          <p:nvPr>
            <p:ph type="sldNum" idx="16"/>
          </p:nvPr>
        </p:nvSpPr>
        <p:spPr/>
        <p:txBody>
          <a:bodyPr/>
          <a:lstStyle>
            <a:lvl1pPr>
              <a:defRPr smtClean="0"/>
            </a:lvl1pPr>
          </a:lstStyle>
          <a:p>
            <a:pPr>
              <a:defRPr/>
            </a:pPr>
            <a:fld id="{7EBB6FB7-E6BB-4BBF-B753-6428502CFD8B}" type="slidenum">
              <a:rPr lang="en-US" altLang="en-US"/>
              <a:pPr>
                <a:defRPr/>
              </a:pPr>
              <a:t>‹#›</a:t>
            </a:fld>
            <a:endParaRPr lang="en-US" altLang="en-US"/>
          </a:p>
        </p:txBody>
      </p:sp>
    </p:spTree>
    <p:extLst>
      <p:ext uri="{BB962C8B-B14F-4D97-AF65-F5344CB8AC3E}">
        <p14:creationId xmlns:p14="http://schemas.microsoft.com/office/powerpoint/2010/main" val="9367740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hape 12"/>
          <p:cNvSpPr txBox="1">
            <a:spLocks noGrp="1"/>
          </p:cNvSpPr>
          <p:nvPr>
            <p:ph type="ftr" idx="12"/>
          </p:nvPr>
        </p:nvSpPr>
        <p:spPr>
          <a:ln/>
        </p:spPr>
        <p:txBody>
          <a:bodyPr/>
          <a:lstStyle>
            <a:lvl1pPr>
              <a:defRPr/>
            </a:lvl1pPr>
          </a:lstStyle>
          <a:p>
            <a:pPr>
              <a:defRPr/>
            </a:pPr>
            <a:endParaRPr lang="en-US" altLang="en-US"/>
          </a:p>
        </p:txBody>
      </p:sp>
      <p:sp>
        <p:nvSpPr>
          <p:cNvPr id="3" name="Shape 13"/>
          <p:cNvSpPr txBox="1">
            <a:spLocks noGrp="1"/>
          </p:cNvSpPr>
          <p:nvPr>
            <p:ph type="dt" idx="13"/>
          </p:nvPr>
        </p:nvSpPr>
        <p:spPr>
          <a:ln/>
        </p:spPr>
        <p:txBody>
          <a:bodyPr/>
          <a:lstStyle>
            <a:lvl1pPr>
              <a:defRPr/>
            </a:lvl1pPr>
          </a:lstStyle>
          <a:p>
            <a:pPr>
              <a:defRPr/>
            </a:pPr>
            <a:endParaRPr lang="en-US" altLang="en-US"/>
          </a:p>
        </p:txBody>
      </p:sp>
      <p:sp>
        <p:nvSpPr>
          <p:cNvPr id="4" name="Shape 14"/>
          <p:cNvSpPr txBox="1">
            <a:spLocks noGrp="1"/>
          </p:cNvSpPr>
          <p:nvPr>
            <p:ph type="sldNum" idx="14"/>
          </p:nvPr>
        </p:nvSpPr>
        <p:spPr>
          <a:ln/>
        </p:spPr>
        <p:txBody>
          <a:bodyPr/>
          <a:lstStyle>
            <a:lvl1pPr>
              <a:defRPr/>
            </a:lvl1pPr>
          </a:lstStyle>
          <a:p>
            <a:pPr>
              <a:defRPr/>
            </a:pPr>
            <a:fld id="{C7552346-2A9E-4670-A7BE-6B66B1955E94}" type="slidenum">
              <a:rPr lang="en-US" altLang="en-US"/>
              <a:pPr>
                <a:defRPr/>
              </a:pPr>
              <a:t>‹#›</a:t>
            </a:fld>
            <a:endParaRPr lang="en-US" altLang="en-US"/>
          </a:p>
        </p:txBody>
      </p:sp>
    </p:spTree>
    <p:extLst>
      <p:ext uri="{BB962C8B-B14F-4D97-AF65-F5344CB8AC3E}">
        <p14:creationId xmlns:p14="http://schemas.microsoft.com/office/powerpoint/2010/main" val="2596899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788421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8365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6" name="Shape 42"/>
          <p:cNvSpPr txBox="1">
            <a:spLocks noGrp="1"/>
          </p:cNvSpPr>
          <p:nvPr>
            <p:ph type="ftr" idx="10"/>
          </p:nvPr>
        </p:nvSpPr>
        <p:spPr>
          <a:xfrm>
            <a:off x="93663" y="6165850"/>
            <a:ext cx="8596312" cy="234950"/>
          </a:xfrm>
        </p:spPr>
        <p:txBody>
          <a:bodyPr/>
          <a:lstStyle>
            <a:lvl1pPr>
              <a:defRPr smtClean="0"/>
            </a:lvl1pPr>
          </a:lstStyle>
          <a:p>
            <a:pPr>
              <a:defRPr/>
            </a:pPr>
            <a:endParaRPr lang="en-US" altLang="en-US"/>
          </a:p>
        </p:txBody>
      </p:sp>
      <p:sp>
        <p:nvSpPr>
          <p:cNvPr id="7" name="Shape 43"/>
          <p:cNvSpPr txBox="1">
            <a:spLocks noGrp="1"/>
          </p:cNvSpPr>
          <p:nvPr>
            <p:ph type="dt" idx="11"/>
          </p:nvPr>
        </p:nvSpPr>
        <p:spPr/>
        <p:txBody>
          <a:bodyPr/>
          <a:lstStyle>
            <a:lvl1pPr>
              <a:defRPr smtClean="0"/>
            </a:lvl1pPr>
          </a:lstStyle>
          <a:p>
            <a:pPr>
              <a:defRPr/>
            </a:pPr>
            <a:endParaRPr lang="en-US" altLang="en-US"/>
          </a:p>
        </p:txBody>
      </p:sp>
      <p:sp>
        <p:nvSpPr>
          <p:cNvPr id="8" name="Shape 44"/>
          <p:cNvSpPr txBox="1">
            <a:spLocks noGrp="1"/>
          </p:cNvSpPr>
          <p:nvPr>
            <p:ph type="sldNum" idx="12"/>
          </p:nvPr>
        </p:nvSpPr>
        <p:spPr/>
        <p:txBody>
          <a:bodyPr/>
          <a:lstStyle>
            <a:lvl1pPr>
              <a:defRPr smtClean="0"/>
            </a:lvl1pPr>
          </a:lstStyle>
          <a:p>
            <a:pPr>
              <a:defRPr/>
            </a:pPr>
            <a:fld id="{BE70601E-1C86-4D3C-B42C-AAE742C67BC2}" type="slidenum">
              <a:rPr lang="en-US" altLang="en-US"/>
              <a:pPr>
                <a:defRPr/>
              </a:pPr>
              <a:t>‹#›</a:t>
            </a:fld>
            <a:endParaRPr lang="en-US" altLang="en-US"/>
          </a:p>
        </p:txBody>
      </p:sp>
    </p:spTree>
    <p:extLst>
      <p:ext uri="{BB962C8B-B14F-4D97-AF65-F5344CB8AC3E}">
        <p14:creationId xmlns:p14="http://schemas.microsoft.com/office/powerpoint/2010/main" val="475616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5" name="Shape 12"/>
          <p:cNvSpPr txBox="1">
            <a:spLocks noGrp="1"/>
          </p:cNvSpPr>
          <p:nvPr>
            <p:ph type="ftr" idx="12"/>
          </p:nvPr>
        </p:nvSpPr>
        <p:spPr>
          <a:ln/>
        </p:spPr>
        <p:txBody>
          <a:bodyPr/>
          <a:lstStyle>
            <a:lvl1pPr>
              <a:defRPr/>
            </a:lvl1pPr>
          </a:lstStyle>
          <a:p>
            <a:pPr>
              <a:defRPr/>
            </a:pPr>
            <a:endParaRPr lang="en-US" altLang="en-US"/>
          </a:p>
        </p:txBody>
      </p:sp>
      <p:sp>
        <p:nvSpPr>
          <p:cNvPr id="6" name="Shape 13"/>
          <p:cNvSpPr txBox="1">
            <a:spLocks noGrp="1"/>
          </p:cNvSpPr>
          <p:nvPr>
            <p:ph type="dt" idx="13"/>
          </p:nvPr>
        </p:nvSpPr>
        <p:spPr>
          <a:ln/>
        </p:spPr>
        <p:txBody>
          <a:bodyPr/>
          <a:lstStyle>
            <a:lvl1pPr>
              <a:defRPr/>
            </a:lvl1pPr>
          </a:lstStyle>
          <a:p>
            <a:pPr>
              <a:defRPr/>
            </a:pPr>
            <a:endParaRPr lang="en-US" altLang="en-US"/>
          </a:p>
        </p:txBody>
      </p:sp>
      <p:sp>
        <p:nvSpPr>
          <p:cNvPr id="7" name="Shape 14"/>
          <p:cNvSpPr txBox="1">
            <a:spLocks noGrp="1"/>
          </p:cNvSpPr>
          <p:nvPr>
            <p:ph type="sldNum" idx="14"/>
          </p:nvPr>
        </p:nvSpPr>
        <p:spPr>
          <a:ln/>
        </p:spPr>
        <p:txBody>
          <a:bodyPr/>
          <a:lstStyle>
            <a:lvl1pPr>
              <a:defRPr/>
            </a:lvl1pPr>
          </a:lstStyle>
          <a:p>
            <a:pPr>
              <a:defRPr/>
            </a:pPr>
            <a:fld id="{2A730894-D4F0-4408-B358-3713AA0F06E4}" type="slidenum">
              <a:rPr lang="en-US" altLang="en-US"/>
              <a:pPr>
                <a:defRPr/>
              </a:pPr>
              <a:t>‹#›</a:t>
            </a:fld>
            <a:endParaRPr lang="en-US" altLang="en-US"/>
          </a:p>
        </p:txBody>
      </p:sp>
    </p:spTree>
    <p:extLst>
      <p:ext uri="{BB962C8B-B14F-4D97-AF65-F5344CB8AC3E}">
        <p14:creationId xmlns:p14="http://schemas.microsoft.com/office/powerpoint/2010/main" val="2835377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4" name="Shape 12"/>
          <p:cNvSpPr txBox="1">
            <a:spLocks noGrp="1"/>
          </p:cNvSpPr>
          <p:nvPr>
            <p:ph type="ftr" idx="12"/>
          </p:nvPr>
        </p:nvSpPr>
        <p:spPr>
          <a:ln/>
        </p:spPr>
        <p:txBody>
          <a:bodyPr/>
          <a:lstStyle>
            <a:lvl1pPr>
              <a:defRPr/>
            </a:lvl1pPr>
          </a:lstStyle>
          <a:p>
            <a:pPr>
              <a:defRPr/>
            </a:pPr>
            <a:endParaRPr lang="en-US" altLang="en-US"/>
          </a:p>
        </p:txBody>
      </p:sp>
      <p:sp>
        <p:nvSpPr>
          <p:cNvPr id="5" name="Shape 13"/>
          <p:cNvSpPr txBox="1">
            <a:spLocks noGrp="1"/>
          </p:cNvSpPr>
          <p:nvPr>
            <p:ph type="dt" idx="13"/>
          </p:nvPr>
        </p:nvSpPr>
        <p:spPr>
          <a:ln/>
        </p:spPr>
        <p:txBody>
          <a:bodyPr/>
          <a:lstStyle>
            <a:lvl1pPr>
              <a:defRPr/>
            </a:lvl1pPr>
          </a:lstStyle>
          <a:p>
            <a:pPr>
              <a:defRPr/>
            </a:pPr>
            <a:endParaRPr lang="en-US" altLang="en-US"/>
          </a:p>
        </p:txBody>
      </p:sp>
      <p:sp>
        <p:nvSpPr>
          <p:cNvPr id="6" name="Shape 14"/>
          <p:cNvSpPr txBox="1">
            <a:spLocks noGrp="1"/>
          </p:cNvSpPr>
          <p:nvPr>
            <p:ph type="sldNum" idx="14"/>
          </p:nvPr>
        </p:nvSpPr>
        <p:spPr>
          <a:ln/>
        </p:spPr>
        <p:txBody>
          <a:bodyPr/>
          <a:lstStyle>
            <a:lvl1pPr>
              <a:defRPr/>
            </a:lvl1pPr>
          </a:lstStyle>
          <a:p>
            <a:pPr>
              <a:defRPr/>
            </a:pPr>
            <a:fld id="{43144A4A-56B4-4A5E-A666-8B146F060517}" type="slidenum">
              <a:rPr lang="en-US" altLang="en-US"/>
              <a:pPr>
                <a:defRPr/>
              </a:pPr>
              <a:t>‹#›</a:t>
            </a:fld>
            <a:endParaRPr lang="en-US" altLang="en-US"/>
          </a:p>
        </p:txBody>
      </p:sp>
    </p:spTree>
    <p:extLst>
      <p:ext uri="{BB962C8B-B14F-4D97-AF65-F5344CB8AC3E}">
        <p14:creationId xmlns:p14="http://schemas.microsoft.com/office/powerpoint/2010/main" val="1889713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 name="Shape 12"/>
          <p:cNvSpPr txBox="1">
            <a:spLocks noGrp="1"/>
          </p:cNvSpPr>
          <p:nvPr>
            <p:ph type="ftr" idx="12"/>
          </p:nvPr>
        </p:nvSpPr>
        <p:spPr>
          <a:ln/>
        </p:spPr>
        <p:txBody>
          <a:bodyPr/>
          <a:lstStyle>
            <a:lvl1pPr>
              <a:defRPr/>
            </a:lvl1pPr>
          </a:lstStyle>
          <a:p>
            <a:pPr>
              <a:defRPr/>
            </a:pPr>
            <a:endParaRPr lang="en-US" altLang="en-US"/>
          </a:p>
        </p:txBody>
      </p:sp>
      <p:sp>
        <p:nvSpPr>
          <p:cNvPr id="4" name="Shape 13"/>
          <p:cNvSpPr txBox="1">
            <a:spLocks noGrp="1"/>
          </p:cNvSpPr>
          <p:nvPr>
            <p:ph type="dt" idx="13"/>
          </p:nvPr>
        </p:nvSpPr>
        <p:spPr>
          <a:ln/>
        </p:spPr>
        <p:txBody>
          <a:bodyPr/>
          <a:lstStyle>
            <a:lvl1pPr>
              <a:defRPr/>
            </a:lvl1pPr>
          </a:lstStyle>
          <a:p>
            <a:pPr>
              <a:defRPr/>
            </a:pPr>
            <a:endParaRPr lang="en-US" altLang="en-US"/>
          </a:p>
        </p:txBody>
      </p:sp>
      <p:sp>
        <p:nvSpPr>
          <p:cNvPr id="5" name="Shape 14"/>
          <p:cNvSpPr txBox="1">
            <a:spLocks noGrp="1"/>
          </p:cNvSpPr>
          <p:nvPr>
            <p:ph type="sldNum" idx="14"/>
          </p:nvPr>
        </p:nvSpPr>
        <p:spPr>
          <a:ln/>
        </p:spPr>
        <p:txBody>
          <a:bodyPr/>
          <a:lstStyle>
            <a:lvl1pPr>
              <a:defRPr/>
            </a:lvl1pPr>
          </a:lstStyle>
          <a:p>
            <a:pPr>
              <a:defRPr/>
            </a:pPr>
            <a:fld id="{8498F9EF-9F7E-4E5F-AA9B-530D35E033AF}" type="slidenum">
              <a:rPr lang="en-US" altLang="en-US"/>
              <a:pPr>
                <a:defRPr/>
              </a:pPr>
              <a:t>‹#›</a:t>
            </a:fld>
            <a:endParaRPr lang="en-US" altLang="en-US"/>
          </a:p>
        </p:txBody>
      </p:sp>
    </p:spTree>
    <p:extLst>
      <p:ext uri="{BB962C8B-B14F-4D97-AF65-F5344CB8AC3E}">
        <p14:creationId xmlns:p14="http://schemas.microsoft.com/office/powerpoint/2010/main" val="262361624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smtClean="0">
              <a:sym typeface="Arial" panose="020B0604020202020204" pitchFamily="34" charset="0"/>
            </a:endParaRPr>
          </a:p>
        </p:txBody>
      </p:sp>
      <p:sp>
        <p:nvSpPr>
          <p:cNvPr id="1027"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smtClean="0">
              <a:sym typeface="Arial" panose="020B0604020202020204" pitchFamily="34" charset="0"/>
            </a:endParaRPr>
          </a:p>
        </p:txBody>
      </p:sp>
      <p:sp>
        <p:nvSpPr>
          <p:cNvPr id="1028"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100" smtClean="0"/>
            </a:lvl1pPr>
          </a:lstStyle>
          <a:p>
            <a:pPr>
              <a:defRPr/>
            </a:pPr>
            <a:endParaRPr lang="en-US" altLang="en-US"/>
          </a:p>
        </p:txBody>
      </p:sp>
      <p:sp>
        <p:nvSpPr>
          <p:cNvPr id="1029"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r" eaLnBrk="1" hangingPunct="1">
              <a:defRPr sz="900" smtClean="0">
                <a:solidFill>
                  <a:srgbClr val="FFFFFF"/>
                </a:solidFill>
              </a:defRPr>
            </a:lvl1pPr>
          </a:lstStyle>
          <a:p>
            <a:pPr>
              <a:defRPr/>
            </a:pPr>
            <a:endParaRPr lang="en-US" altLang="en-US"/>
          </a:p>
        </p:txBody>
      </p:sp>
      <p:sp>
        <p:nvSpPr>
          <p:cNvPr id="1030"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r" eaLnBrk="1" hangingPunct="1">
              <a:buSzPct val="25000"/>
              <a:defRPr sz="900" smtClean="0">
                <a:solidFill>
                  <a:srgbClr val="FFFFFF"/>
                </a:solidFill>
              </a:defRPr>
            </a:lvl1pPr>
          </a:lstStyle>
          <a:p>
            <a:pPr>
              <a:defRPr/>
            </a:pPr>
            <a:fld id="{1A62F761-1C04-4BC5-B7F0-04C177140DD8}" type="slidenum">
              <a:rPr lang="en-US" altLang="en-US"/>
              <a:pPr>
                <a:defRPr/>
              </a:pPr>
              <a:t>‹#›</a:t>
            </a:fld>
            <a:endParaRPr lang="en-US" altLang="en-US"/>
          </a:p>
        </p:txBody>
      </p:sp>
      <p:pic>
        <p:nvPicPr>
          <p:cNvPr id="1031" name="Shape 15" descr="Pearson Logo"/>
          <p:cNvPicPr preferRelativeResize="0">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Placeholder 5"/>
          <p:cNvSpPr txBox="1">
            <a:spLocks/>
          </p:cNvSpPr>
          <p:nvPr userDrawn="1"/>
        </p:nvSpPr>
        <p:spPr bwMode="auto">
          <a:xfrm>
            <a:off x="2670175" y="6450013"/>
            <a:ext cx="60896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55588" indent="-255588">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xmlns:a="http://schemas.openxmlformats.org/drawingml/2006/main" algn="r" eaLnBrk="1" hangingPunct="1">
              <a:defRPr/>
            </a:pPr>
            <a:r xmlns:a="http://schemas.openxmlformats.org/drawingml/2006/main">
              <a:rPr lang="vi" altLang="en-US" sz="1200" smtClean="0">
                <a:solidFill>
                  <a:schemeClr val="tx1"/>
                </a:solidFill>
                <a:latin typeface="Verdana" panose="020B0604030504040204" pitchFamily="34" charset="0"/>
              </a:rPr>
              <a:t>Bản quyền © 2017, 2013, 2010 Pearson Education, Inc. Bảo lưu mọi quyền</a:t>
            </a:r>
          </a:p>
        </p:txBody>
      </p:sp>
    </p:spTree>
  </p:cSld>
  <p:clrMap bg1="lt1" tx1="dk1" bg2="dk2"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796" r:id="rId7"/>
    <p:sldLayoutId id="2147483797" r:id="rId8"/>
    <p:sldLayoutId id="2147483798" r:id="rId9"/>
    <p:sldLayoutId id="2147483799"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 id="2147483829" r:id="rId32"/>
    <p:sldLayoutId id="2147483830" r:id="rId33"/>
    <p:sldLayoutId id="2147483831" r:id="rId34"/>
    <p:sldLayoutId id="2147483800" r:id="rId35"/>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smtClean="0">
              <a:sym typeface="Arial" panose="020B0604020202020204" pitchFamily="34" charset="0"/>
            </a:endParaRPr>
          </a:p>
        </p:txBody>
      </p:sp>
      <p:sp>
        <p:nvSpPr>
          <p:cNvPr id="2051"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smtClean="0">
              <a:sym typeface="Arial" panose="020B0604020202020204" pitchFamily="34" charset="0"/>
            </a:endParaRPr>
          </a:p>
        </p:txBody>
      </p:sp>
      <p:sp>
        <p:nvSpPr>
          <p:cNvPr id="2052"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100" smtClean="0"/>
            </a:lvl1pPr>
          </a:lstStyle>
          <a:p>
            <a:pPr>
              <a:defRPr/>
            </a:pPr>
            <a:endParaRPr lang="en-US" altLang="en-US"/>
          </a:p>
        </p:txBody>
      </p:sp>
      <p:sp>
        <p:nvSpPr>
          <p:cNvPr id="2053"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r" eaLnBrk="1" hangingPunct="1">
              <a:defRPr sz="900" smtClean="0">
                <a:solidFill>
                  <a:srgbClr val="FFFFFF"/>
                </a:solidFill>
              </a:defRPr>
            </a:lvl1pPr>
          </a:lstStyle>
          <a:p>
            <a:pPr>
              <a:defRPr/>
            </a:pPr>
            <a:endParaRPr lang="en-US" altLang="en-US"/>
          </a:p>
        </p:txBody>
      </p:sp>
      <p:sp>
        <p:nvSpPr>
          <p:cNvPr id="2054"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r" eaLnBrk="1" hangingPunct="1">
              <a:buSzPct val="25000"/>
              <a:defRPr sz="900" smtClean="0">
                <a:solidFill>
                  <a:srgbClr val="FFFFFF"/>
                </a:solidFill>
              </a:defRPr>
            </a:lvl1pPr>
          </a:lstStyle>
          <a:p>
            <a:pPr>
              <a:defRPr/>
            </a:pPr>
            <a:fld id="{4BCCD3D3-C598-4300-B7F6-62028703CFDE}" type="slidenum">
              <a:rPr lang="en-US" altLang="en-US"/>
              <a:pPr>
                <a:defRPr/>
              </a:pPr>
              <a:t>‹#›</a:t>
            </a:fld>
            <a:endParaRPr lang="en-US" altLang="en-US"/>
          </a:p>
        </p:txBody>
      </p:sp>
      <p:pic>
        <p:nvPicPr>
          <p:cNvPr id="2055" name="Shape 15" descr="Pearson Logo"/>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dk2" tx2="lt2" accent1="accent1" accent2="accent2" accent3="accent3" accent4="accent4" accent5="accent5" accent6="accent6" hlink="hlink" folHlink="folHlink"/>
  <p:sldLayoutIdLst>
    <p:sldLayoutId id="2147483832" r:id="rId1"/>
    <p:sldLayoutId id="2147483801" r:id="rId2"/>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someschool.edu/someDepartment/home.index"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gaia.cs.umass.edu/kurose_ross/interactive/" TargetMode="External"/><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hyperlink" Target="http://www.somesite.com/animalsearch?monkeys&amp;banana" TargetMode="Externa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hyperlink" Target="http://gaia.cs.umass.edu/kurose_ross/interactive/" TargetMode="External"/><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28.wmf"/><Relationship Id="rId5" Type="http://schemas.openxmlformats.org/officeDocument/2006/relationships/oleObject" Target="../embeddings/oleObject2.bin"/><Relationship Id="rId10" Type="http://schemas.openxmlformats.org/officeDocument/2006/relationships/image" Target="../media/image30.wmf"/><Relationship Id="rId4" Type="http://schemas.openxmlformats.org/officeDocument/2006/relationships/image" Target="../media/image27.wmf"/><Relationship Id="rId9" Type="http://schemas.openxmlformats.org/officeDocument/2006/relationships/oleObject" Target="../embeddings/oleObject4.bin"/></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google.co.in/search?q=bob@someschool.edu&amp;oq=bob@someschool.edu&amp;aqs=chrome..69i57j69i58.1291j0j7&amp;sourceid=chrome&amp;ie=UTF-8" TargetMode="Externa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hyperlink" Target="https://in.yahoo.com/?p=us"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hyperlink" Target="amazon.com" TargetMode="External"/><Relationship Id="rId2" Type="http://schemas.openxmlformats.org/officeDocument/2006/relationships/slideLayout" Target="../slideLayouts/slideLayout20.xml"/><Relationship Id="rId1" Type="http://schemas.openxmlformats.org/officeDocument/2006/relationships/vmlDrawing" Target="../drawings/vmlDrawing2.vml"/><Relationship Id="rId6" Type="http://schemas.openxmlformats.org/officeDocument/2006/relationships/image" Target="../media/image39.wmf"/><Relationship Id="rId5" Type="http://schemas.openxmlformats.org/officeDocument/2006/relationships/oleObject" Target="../embeddings/oleObject5.bin"/><Relationship Id="rId4" Type="http://schemas.openxmlformats.org/officeDocument/2006/relationships/hyperlink" Target="http://www.amazon.com/"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foo.com" TargetMode="External"/><Relationship Id="rId2" Type="http://schemas.openxmlformats.org/officeDocument/2006/relationships/image" Target="../media/image44.png"/><Relationship Id="rId1" Type="http://schemas.openxmlformats.org/officeDocument/2006/relationships/slideLayout" Target="../slideLayouts/slideLayout21.xml"/><Relationship Id="rId5" Type="http://schemas.openxmlformats.org/officeDocument/2006/relationships/hyperlink" Target="http://servereast.backup2.ibm.com/" TargetMode="External"/><Relationship Id="rId4" Type="http://schemas.openxmlformats.org/officeDocument/2006/relationships/hyperlink" Target="https://www.ibm.com/in-en/"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into20.com" TargetMode="External"/><Relationship Id="rId1" Type="http://schemas.openxmlformats.org/officeDocument/2006/relationships/slideLayout" Target="../slideLayouts/slideLayout10.xml"/><Relationship Id="rId4" Type="http://schemas.openxmlformats.org/officeDocument/2006/relationships/hyperlink" Target="http://www.networkuptopia.com/"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51.wmf"/><Relationship Id="rId5" Type="http://schemas.openxmlformats.org/officeDocument/2006/relationships/oleObject" Target="../embeddings/oleObject7.bin"/><Relationship Id="rId10" Type="http://schemas.openxmlformats.org/officeDocument/2006/relationships/image" Target="../media/image54.png"/><Relationship Id="rId4" Type="http://schemas.openxmlformats.org/officeDocument/2006/relationships/image" Target="../media/image50.wmf"/><Relationship Id="rId9" Type="http://schemas.openxmlformats.org/officeDocument/2006/relationships/image" Target="../media/image53.png"/></Relationships>
</file>

<file path=ppt/slides/_rels/slide78.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52.wmf"/><Relationship Id="rId5" Type="http://schemas.openxmlformats.org/officeDocument/2006/relationships/oleObject" Target="../embeddings/oleObject10.bin"/><Relationship Id="rId10" Type="http://schemas.openxmlformats.org/officeDocument/2006/relationships/image" Target="../media/image56.png"/><Relationship Id="rId4" Type="http://schemas.openxmlformats.org/officeDocument/2006/relationships/image" Target="../media/image50.wmf"/><Relationship Id="rId9" Type="http://schemas.openxmlformats.org/officeDocument/2006/relationships/image" Target="../media/image53.png"/></Relationships>
</file>

<file path=ppt/slides/_rels/slide79.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hyperlink" Target="http://kingcdn.com/NetC6y&amp;B23V" TargetMode="External"/><Relationship Id="rId2" Type="http://schemas.openxmlformats.org/officeDocument/2006/relationships/hyperlink" Target="http://netcinema.com/6Y7B23V" TargetMode="External"/><Relationship Id="rId1" Type="http://schemas.openxmlformats.org/officeDocument/2006/relationships/slideLayout" Target="../slideLayouts/slideLayout10.xml"/><Relationship Id="rId5" Type="http://schemas.openxmlformats.org/officeDocument/2006/relationships/image" Target="../media/image66.png"/><Relationship Id="rId4" Type="http://schemas.openxmlformats.org/officeDocument/2006/relationships/hyperlink" Target="http://kingcdn.com/NetC6y&amp;B23" TargetMode="External"/></Relationships>
</file>

<file path=ppt/slides/_rels/slide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txBox="1">
            <a:spLocks noGrp="1"/>
          </p:cNvSpPr>
          <p:nvPr>
            <p:ph type="title"/>
          </p:nvPr>
        </p:nvSpPr>
        <p:spPr>
          <a:xfrm>
            <a:off x="457200" y="185738"/>
            <a:ext cx="8362950" cy="1025525"/>
          </a:xfrm>
        </p:spPr>
        <p:txBody>
          <a:bodyPr anchor="ctr"/>
          <a:lstStyle/>
          <a:p>
            <a:pPr xmlns:a="http://schemas.openxmlformats.org/drawingml/2006/main" eaLnBrk="1" hangingPunct="1">
              <a:spcBef>
                <a:spcPct val="0"/>
              </a:spcBef>
              <a:buFont typeface="Times New Roman" panose="02020603050405020304" pitchFamily="18" charset="0"/>
              <a:buNone/>
            </a:pPr>
            <a:r xmlns:a="http://schemas.openxmlformats.org/drawingml/2006/main">
              <a:rPr lang="vi" altLang="en-US" dirty="0" smtClean="0">
                <a:solidFill>
                  <a:schemeClr val="tx2"/>
                </a:solidFill>
                <a:latin typeface="Times New Roman" panose="02020603050405020304" pitchFamily="18" charset="0"/>
                <a:cs typeface="Times New Roman" panose="02020603050405020304" pitchFamily="18" charset="0"/>
                <a:sym typeface="Arial" panose="020B0604020202020204" pitchFamily="34" charset="0"/>
              </a:rPr>
              <a:t>Mạng máy tính: Cách tiếp cận từ trên xuống</a:t>
            </a:r>
          </a:p>
        </p:txBody>
      </p:sp>
      <p:sp>
        <p:nvSpPr>
          <p:cNvPr id="3" name="Text Placeholder 2"/>
          <p:cNvSpPr>
            <a:spLocks noGrp="1"/>
          </p:cNvSpPr>
          <p:nvPr>
            <p:ph type="body" idx="1"/>
          </p:nvPr>
        </p:nvSpPr>
        <p:spPr>
          <a:xfrm>
            <a:off x="457200" y="1252538"/>
            <a:ext cx="8362950" cy="439737"/>
          </a:xfrm>
        </p:spPr>
        <p:txBody>
          <a:bodyPr/>
          <a:lstStyle/>
          <a:p>
            <a:pPr xmlns:a="http://schemas.openxmlformats.org/drawingml/2006/main" eaLnBrk="1" fontAlgn="auto" hangingPunct="1">
              <a:spcAft>
                <a:spcPts val="0"/>
              </a:spcAft>
              <a:buSzPct val="100000"/>
              <a:defRPr/>
            </a:pPr>
            <a:r xmlns:a="http://schemas.openxmlformats.org/drawingml/2006/main">
              <a:rPr lang="vi" dirty="0" smtClean="0">
                <a:solidFill>
                  <a:schemeClr val="tx2"/>
                </a:solidFill>
                <a:latin typeface="+mn-lt"/>
              </a:rPr>
              <a:t>Phiên bản thứ bảy</a:t>
            </a:r>
            <a:endParaRPr xmlns:a="http://schemas.openxmlformats.org/drawingml/2006/main" lang="en-US" dirty="0">
              <a:solidFill>
                <a:schemeClr val="tx2"/>
              </a:solidFill>
              <a:latin typeface="+mn-lt"/>
            </a:endParaRPr>
          </a:p>
        </p:txBody>
      </p:sp>
      <p:sp>
        <p:nvSpPr>
          <p:cNvPr id="4" name="Text Placeholder 3"/>
          <p:cNvSpPr>
            <a:spLocks noGrp="1"/>
          </p:cNvSpPr>
          <p:nvPr>
            <p:ph type="body" idx="2"/>
          </p:nvPr>
        </p:nvSpPr>
        <p:spPr>
          <a:xfrm>
            <a:off x="4876800" y="2286000"/>
            <a:ext cx="3657600" cy="739775"/>
          </a:xfrm>
        </p:spPr>
        <p:txBody>
          <a:bodyPr/>
          <a:lstStyle/>
          <a:p>
            <a:pPr xmlns:a="http://schemas.openxmlformats.org/drawingml/2006/main" algn="ctr" eaLnBrk="1" fontAlgn="auto" hangingPunct="1">
              <a:spcAft>
                <a:spcPts val="0"/>
              </a:spcAft>
              <a:buSzPct val="100000"/>
              <a:defRPr/>
            </a:pPr>
            <a:r xmlns:a="http://schemas.openxmlformats.org/drawingml/2006/main">
              <a:rPr lang="vi" b="1" dirty="0" smtClean="0">
                <a:latin typeface="+mn-lt"/>
              </a:rPr>
              <a:t>Chương </a:t>
            </a:r>
            <a:r xmlns:a="http://schemas.openxmlformats.org/drawingml/2006/main">
              <a:rPr lang="vi" b="1" dirty="0">
                <a:latin typeface="+mn-lt"/>
              </a:rPr>
              <a:t>2</a:t>
            </a:r>
          </a:p>
        </p:txBody>
      </p:sp>
      <p:sp>
        <p:nvSpPr>
          <p:cNvPr id="5" name="Text Placeholder 4"/>
          <p:cNvSpPr>
            <a:spLocks noGrp="1"/>
          </p:cNvSpPr>
          <p:nvPr>
            <p:ph type="body" idx="3"/>
          </p:nvPr>
        </p:nvSpPr>
        <p:spPr>
          <a:xfrm>
            <a:off x="4876800" y="3114675"/>
            <a:ext cx="3657600" cy="504825"/>
          </a:xfrm>
          <a:ln w="9525"/>
        </p:spPr>
        <p:txBody>
          <a:bodyPr/>
          <a:lstStyle/>
          <a:p>
            <a:pPr xmlns:a="http://schemas.openxmlformats.org/drawingml/2006/main" algn="ctr" eaLnBrk="1" fontAlgn="auto" hangingPunct="1">
              <a:spcAft>
                <a:spcPts val="0"/>
              </a:spcAft>
              <a:buSzPct val="100000"/>
              <a:defRPr/>
            </a:pPr>
            <a:r xmlns:a="http://schemas.openxmlformats.org/drawingml/2006/main">
              <a:rPr lang="vi" altLang="en-US" dirty="0">
                <a:solidFill>
                  <a:schemeClr val="tx1"/>
                </a:solidFill>
                <a:latin typeface="+mn-lt"/>
                <a:cs typeface="Arial" panose="020B0604020202020204" pitchFamily="34" charset="0"/>
              </a:rPr>
              <a:t>Lớp ứng dụng</a:t>
            </a:r>
            <a:endParaRPr xmlns:a="http://schemas.openxmlformats.org/drawingml/2006/main" lang="en-US" altLang="en-US" dirty="0">
              <a:solidFill>
                <a:schemeClr val="tx1"/>
              </a:solidFill>
              <a:latin typeface="+mn-lt"/>
            </a:endParaRPr>
          </a:p>
        </p:txBody>
      </p:sp>
      <p:pic>
        <p:nvPicPr>
          <p:cNvPr id="36870" name="Picture 1" descr="Front Cover: Computer Networking: A Top Down Approach Seventh Edition by Kurose and Ros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06575"/>
            <a:ext cx="3621088" cy="45148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6871" name="Text Placeholder 5"/>
          <p:cNvSpPr txBox="1">
            <a:spLocks noGrp="1"/>
          </p:cNvSpPr>
          <p:nvPr>
            <p:ph type="body" idx="13"/>
          </p:nvPr>
        </p:nvSpPr>
        <p:spPr>
          <a:xfrm>
            <a:off x="2670175" y="6450013"/>
            <a:ext cx="6089650" cy="231775"/>
          </a:xfrm>
        </p:spPr>
        <p:txBody>
          <a:bodyPr anchor="ctr"/>
          <a:lstStyle/>
          <a:p>
            <a:pPr xmlns:a="http://schemas.openxmlformats.org/drawingml/2006/main" algn="r" eaLnBrk="1" hangingPunct="1">
              <a:spcBef>
                <a:spcPct val="0"/>
              </a:spcBef>
              <a:buFontTx/>
              <a:buNone/>
            </a:pPr>
            <a:r xmlns:a="http://schemas.openxmlformats.org/drawingml/2006/main">
              <a:rPr lang="vi" altLang="en-US" sz="1200" dirty="0" smtClean="0">
                <a:solidFill>
                  <a:schemeClr val="tx1"/>
                </a:solidFill>
                <a:latin typeface="Verdana" panose="020B0604030504040204" pitchFamily="34" charset="0"/>
                <a:cs typeface="Arial" panose="020B0604020202020204" pitchFamily="34" charset="0"/>
                <a:sym typeface="Arial" panose="020B0604020202020204" pitchFamily="34" charset="0"/>
              </a:rPr>
              <a:t>Bản quyền © 2017, 2013, 2010 Pearson Education, Inc. Bảo lưu mọi quyền</a:t>
            </a:r>
          </a:p>
        </p:txBody>
      </p:sp>
      <p:sp>
        <p:nvSpPr>
          <p:cNvPr id="2" name="TextBox 1"/>
          <p:cNvSpPr txBox="1"/>
          <p:nvPr/>
        </p:nvSpPr>
        <p:spPr>
          <a:xfrm>
            <a:off x="5128591" y="4045226"/>
            <a:ext cx="3405809" cy="646331"/>
          </a:xfrm>
          <a:prstGeom prst="rect">
            <a:avLst/>
          </a:prstGeom>
          <a:noFill/>
        </p:spPr>
        <p:txBody>
          <a:bodyPr wrap="square" rtlCol="0">
            <a:spAutoFit/>
          </a:bodyPr>
          <a:lstStyle/>
          <a:p>
            <a:r xmlns:a="http://schemas.openxmlformats.org/drawingml/2006/main">
              <a:rPr lang="vi" sz="1200" dirty="0">
                <a:solidFill>
                  <a:schemeClr val="bg1"/>
                </a:solidFill>
                <a:latin typeface="+mn-lt"/>
              </a:rPr>
              <a:t>Các slide trong bản trình bày này chứa các siêu liên kết. Người dùng JAWS sẽ có thể lấy danh sách các liên kết bằng cách sử dụng INSERT+F7</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txBox="1">
            <a:spLocks noGrp="1"/>
          </p:cNvSpPr>
          <p:nvPr>
            <p:ph type="title"/>
          </p:nvPr>
        </p:nvSpPr>
        <p:spPr/>
        <p:txBody>
          <a:bodyPr>
            <a:spAutoFit/>
          </a:bodyPr>
          <a:lstStyle/>
          <a:p>
            <a:pPr xmlns:a="http://schemas.openxmlformats.org/drawingml/2006/main">
              <a:buFont typeface="Times New Roman" panose="02020603050405020304" pitchFamily="18" charset="0"/>
              <a:buNone/>
            </a:pPr>
            <a:r xmlns:a="http://schemas.openxmlformats.org/drawingml/2006/main">
              <a:rPr lang="vi"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ổ cắm</a:t>
            </a:r>
          </a:p>
        </p:txBody>
      </p:sp>
      <p:sp>
        <p:nvSpPr>
          <p:cNvPr id="49155" name="Content Placeholder 2"/>
          <p:cNvSpPr txBox="1">
            <a:spLocks noGrp="1"/>
          </p:cNvSpPr>
          <p:nvPr>
            <p:ph idx="1"/>
          </p:nvPr>
        </p:nvSpPr>
        <p:spPr>
          <a:xfrm>
            <a:off x="457200" y="1600200"/>
            <a:ext cx="8229600" cy="2070100"/>
          </a:xfrm>
        </p:spPr>
        <p:txBody>
          <a:bodyPr>
            <a:spAutoFit/>
          </a:bodyPr>
          <a:lstStyle/>
          <a:p>
            <a:pPr xmlns:a="http://schemas.openxmlformats.org/drawingml/2006/main">
              <a:spcBef>
                <a:spcPts val="1500"/>
              </a:spcBef>
              <a:buClr>
                <a:srgbClr val="007FA3"/>
              </a:buClr>
              <a:buSzTx/>
              <a:buFontTx/>
              <a:buChar char="•"/>
            </a:pPr>
            <a:r xmlns:a="http://schemas.openxmlformats.org/drawingml/2006/main">
              <a:rPr lang="vi" altLang="en-US" sz="2000" dirty="0" smtClean="0">
                <a:latin typeface="Arial (Body)"/>
                <a:ea typeface="MS PGothic" panose="020B0600070205080204" pitchFamily="34" charset="-128"/>
                <a:cs typeface="Arial" panose="020B0604020202020204" pitchFamily="34" charset="0"/>
              </a:rPr>
              <a:t>quá trình gửi/nhận tin nhắn đến/từ </a:t>
            </a:r>
            <a:r xmlns:a="http://schemas.openxmlformats.org/drawingml/2006/main">
              <a:rPr lang="vi" altLang="en-US" sz="2000" b="1" dirty="0" smtClean="0">
                <a:latin typeface="Arial (Body)"/>
                <a:ea typeface="MS PGothic" panose="020B0600070205080204" pitchFamily="34" charset="-128"/>
                <a:cs typeface="Arial" panose="020B0604020202020204" pitchFamily="34" charset="0"/>
              </a:rPr>
              <a:t>ổ cắm của nó</a:t>
            </a:r>
          </a:p>
          <a:p>
            <a:pPr xmlns:a="http://schemas.openxmlformats.org/drawingml/2006/main">
              <a:spcBef>
                <a:spcPts val="1500"/>
              </a:spcBef>
              <a:buClr>
                <a:srgbClr val="007FA3"/>
              </a:buClr>
              <a:buSzTx/>
              <a:buFontTx/>
              <a:buChar char="•"/>
            </a:pPr>
            <a:r xmlns:a="http://schemas.openxmlformats.org/drawingml/2006/main">
              <a:rPr lang="vi" altLang="en-US" sz="2000" dirty="0" smtClean="0">
                <a:latin typeface="Arial (Body)"/>
                <a:ea typeface="MS PGothic" panose="020B0600070205080204" pitchFamily="34" charset="-128"/>
                <a:cs typeface="Arial" panose="020B0604020202020204" pitchFamily="34" charset="0"/>
              </a:rPr>
              <a:t>ổ cắm tương tự như cửa</a:t>
            </a:r>
          </a:p>
          <a:p>
            <a:pPr xmlns:a="http://schemas.openxmlformats.org/drawingml/2006/main" marL="741363" lvl="1" indent="-284163">
              <a:spcBef>
                <a:spcPts val="600"/>
              </a:spcBef>
              <a:buClr>
                <a:srgbClr val="007FA3"/>
              </a:buClr>
              <a:buFontTx/>
              <a:buChar char="–"/>
            </a:pPr>
            <a:r xmlns:a="http://schemas.openxmlformats.org/drawingml/2006/main">
              <a:rPr lang="vi" altLang="en-US" sz="2000" dirty="0" smtClean="0">
                <a:latin typeface="Arial (Body)"/>
                <a:ea typeface="MS PGothic" panose="020B0600070205080204" pitchFamily="34" charset="-128"/>
                <a:cs typeface="Arial" panose="020B0604020202020204" pitchFamily="34" charset="0"/>
              </a:rPr>
              <a:t>quá trình gửi tin nhắn ra khỏi cửa</a:t>
            </a:r>
          </a:p>
          <a:p>
            <a:pPr xmlns:a="http://schemas.openxmlformats.org/drawingml/2006/main" marL="741363" lvl="1" indent="-284163">
              <a:spcBef>
                <a:spcPts val="600"/>
              </a:spcBef>
              <a:buClr>
                <a:srgbClr val="007FA3"/>
              </a:buClr>
              <a:buFontTx/>
              <a:buChar char="–"/>
            </a:pPr>
            <a:r xmlns:a="http://schemas.openxmlformats.org/drawingml/2006/main">
              <a:rPr lang="vi" altLang="en-US" sz="2000" dirty="0" smtClean="0">
                <a:latin typeface="Arial (Body)"/>
                <a:ea typeface="MS PGothic" panose="020B0600070205080204" pitchFamily="34" charset="-128"/>
                <a:cs typeface="Arial" panose="020B0604020202020204" pitchFamily="34" charset="0"/>
              </a:rPr>
              <a:t>quá trình gửi dựa vào cơ sở hạ tầng giao thông ở phía bên kia cửa để gửi tin nhắn đến ổ cắm tại quá trình nhận</a:t>
            </a:r>
          </a:p>
        </p:txBody>
      </p:sp>
      <p:pic>
        <p:nvPicPr>
          <p:cNvPr id="5" name="Picture 4" descr="A diagram has 2 identical hosts or servers, connected over the internet. In each host or server, the process, controlled by the application developer, is connected via a socket to the T C P with buffers, variables, which is controlled by operating systems."/>
          <p:cNvPicPr>
            <a:picLocks noChangeAspect="1"/>
          </p:cNvPicPr>
          <p:nvPr/>
        </p:nvPicPr>
        <p:blipFill rotWithShape="1">
          <a:blip r:embed="rId2"/>
          <a:srcRect b="18002"/>
          <a:stretch/>
        </p:blipFill>
        <p:spPr>
          <a:xfrm>
            <a:off x="1032665" y="3957637"/>
            <a:ext cx="7078670" cy="2148657"/>
          </a:xfrm>
          <a:prstGeom prst="rect">
            <a:avLst/>
          </a:prstGeo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Lập trình ổ cắm với </a:t>
            </a:r>
            <a:r xmlns:a="http://schemas.openxmlformats.org/drawingml/2006/main">
              <a:rPr lang="vi" dirty="0" smtClean="0"/>
              <a:t>U</a:t>
            </a:r>
            <a:r xmlns:a="http://schemas.openxmlformats.org/drawingml/2006/main">
              <a:rPr lang="vi" sz="100" dirty="0" smtClean="0"/>
              <a:t> </a:t>
            </a:r>
            <a:r xmlns:a="http://schemas.openxmlformats.org/drawingml/2006/main">
              <a:rPr lang="vi" dirty="0" smtClean="0"/>
              <a:t>Đ.</a:t>
            </a:r>
            <a:r xmlns:a="http://schemas.openxmlformats.org/drawingml/2006/main">
              <a:rPr lang="vi" sz="100" dirty="0" smtClean="0"/>
              <a:t> </a:t>
            </a:r>
            <a:r xmlns:a="http://schemas.openxmlformats.org/drawingml/2006/main">
              <a:rPr lang="vi" dirty="0" smtClean="0"/>
              <a:t>P</a:t>
            </a:r>
            <a:endParaRPr xmlns:a="http://schemas.openxmlformats.org/drawingml/2006/main" lang="en-US" sz="2000" b="0" dirty="0"/>
          </a:p>
        </p:txBody>
      </p:sp>
      <p:sp>
        <p:nvSpPr>
          <p:cNvPr id="3" name="Text Placeholder 2"/>
          <p:cNvSpPr>
            <a:spLocks noGrp="1"/>
          </p:cNvSpPr>
          <p:nvPr>
            <p:ph type="body" idx="1"/>
          </p:nvPr>
        </p:nvSpPr>
        <p:spPr>
          <a:xfrm>
            <a:off x="457200" y="1600200"/>
            <a:ext cx="8229600" cy="2694214"/>
          </a:xfrm>
        </p:spPr>
        <p:txBody>
          <a:bodyPr/>
          <a:lstStyle/>
          <a:p>
            <a:pPr xmlns:a="http://schemas.openxmlformats.org/drawingml/2006/main">
              <a:spcBef>
                <a:spcPts val="800"/>
              </a:spcBef>
              <a:buFont typeface="Wingdings" panose="05000000000000000000" pitchFamily="2" charset="2"/>
              <a:buNone/>
            </a:pPr>
            <a:r xmlns:a="http://schemas.openxmlformats.org/drawingml/2006/main">
              <a:rPr lang="vi" altLang="en-US" sz="2200" b="1" dirty="0" smtClean="0">
                <a:solidFill>
                  <a:schemeClr val="tx1"/>
                </a:solidFill>
                <a:latin typeface="+mn-lt"/>
              </a:rPr>
              <a:t>bạn</a:t>
            </a:r>
            <a:r xmlns:a="http://schemas.openxmlformats.org/drawingml/2006/main">
              <a:rPr lang="vi" altLang="en-US" sz="100" b="1" dirty="0" smtClean="0">
                <a:solidFill>
                  <a:schemeClr val="tx1"/>
                </a:solidFill>
                <a:latin typeface="+mn-lt"/>
              </a:rPr>
              <a:t> </a:t>
            </a:r>
            <a:r xmlns:a="http://schemas.openxmlformats.org/drawingml/2006/main">
              <a:rPr lang="vi" altLang="en-US" sz="2200" b="1" dirty="0" smtClean="0">
                <a:solidFill>
                  <a:schemeClr val="tx1"/>
                </a:solidFill>
                <a:latin typeface="+mn-lt"/>
              </a:rPr>
              <a:t>Đ.</a:t>
            </a:r>
            <a:r xmlns:a="http://schemas.openxmlformats.org/drawingml/2006/main">
              <a:rPr lang="vi" altLang="en-US" sz="100" b="1" dirty="0" smtClean="0">
                <a:solidFill>
                  <a:schemeClr val="tx1"/>
                </a:solidFill>
                <a:latin typeface="+mn-lt"/>
              </a:rPr>
              <a:t> </a:t>
            </a:r>
            <a:r xmlns:a="http://schemas.openxmlformats.org/drawingml/2006/main">
              <a:rPr lang="vi" altLang="en-US" sz="2200" b="1" dirty="0" smtClean="0">
                <a:solidFill>
                  <a:schemeClr val="tx1"/>
                </a:solidFill>
                <a:latin typeface="+mn-lt"/>
              </a:rPr>
              <a:t>P </a:t>
            </a:r>
            <a:r xmlns:a="http://schemas.openxmlformats.org/drawingml/2006/main">
              <a:rPr lang="vi" altLang="en-US" sz="2200" b="1" dirty="0">
                <a:solidFill>
                  <a:schemeClr val="tx1"/>
                </a:solidFill>
                <a:latin typeface="+mn-lt"/>
              </a:rPr>
              <a:t>: không có </a:t>
            </a:r>
            <a:r xmlns:a="http://schemas.openxmlformats.org/drawingml/2006/main">
              <a:rPr lang="vi" altLang="ja-JP" sz="2200" b="1" dirty="0" smtClean="0">
                <a:solidFill>
                  <a:schemeClr val="tx1"/>
                </a:solidFill>
                <a:latin typeface="+mn-lt"/>
              </a:rPr>
              <a:t>"kết nối" </a:t>
            </a:r>
            <a:r xmlns:a="http://schemas.openxmlformats.org/drawingml/2006/main">
              <a:rPr lang="vi" altLang="ja-JP" sz="2200" b="1" dirty="0">
                <a:solidFill>
                  <a:schemeClr val="tx1"/>
                </a:solidFill>
                <a:latin typeface="+mn-lt"/>
              </a:rPr>
              <a:t>giữa máy khách và máy chủ</a:t>
            </a:r>
          </a:p>
          <a:p>
            <a:r xmlns:a="http://schemas.openxmlformats.org/drawingml/2006/main">
              <a:rPr lang="vi" altLang="en-US" sz="2200" dirty="0">
                <a:latin typeface="+mn-lt"/>
              </a:rPr>
              <a:t>không bắt tay trước khi gửi dữ liệu</a:t>
            </a:r>
          </a:p>
          <a:p>
            <a:r xmlns:a="http://schemas.openxmlformats.org/drawingml/2006/main">
              <a:rPr lang="vi" altLang="en-US" sz="2200" dirty="0">
                <a:latin typeface="+mn-lt"/>
              </a:rPr>
              <a:t>người gửi đính kèm rõ ràng </a:t>
            </a:r>
            <a:r xmlns:a="http://schemas.openxmlformats.org/drawingml/2006/main">
              <a:rPr lang="vi" altLang="en-US" sz="2200" dirty="0" smtClean="0">
                <a:latin typeface="+mn-lt"/>
              </a:rPr>
              <a:t>tôi</a:t>
            </a:r>
            <a:r xmlns:a="http://schemas.openxmlformats.org/drawingml/2006/main">
              <a:rPr lang="vi" altLang="en-US" sz="100" dirty="0" smtClean="0">
                <a:latin typeface="+mn-lt"/>
              </a:rPr>
              <a:t> Địa chỉ đích </a:t>
            </a:r>
            <a:r xmlns:a="http://schemas.openxmlformats.org/drawingml/2006/main">
              <a:rPr lang="vi" altLang="en-US" sz="2200" dirty="0" smtClean="0">
                <a:latin typeface="+mn-lt"/>
              </a:rPr>
              <a:t>P </a:t>
            </a:r>
            <a:r xmlns:a="http://schemas.openxmlformats.org/drawingml/2006/main">
              <a:rPr lang="vi" altLang="en-US" sz="2200" dirty="0">
                <a:latin typeface="+mn-lt"/>
              </a:rPr>
              <a:t>và cổng # cho mỗi gói</a:t>
            </a:r>
          </a:p>
          <a:p>
            <a:r xmlns:a="http://schemas.openxmlformats.org/drawingml/2006/main">
              <a:rPr lang="vi" altLang="en-US" sz="2200" dirty="0">
                <a:latin typeface="+mn-lt"/>
              </a:rPr>
              <a:t>người nhận trích xuất người gửi </a:t>
            </a:r>
            <a:r xmlns:a="http://schemas.openxmlformats.org/drawingml/2006/main">
              <a:rPr lang="vi" altLang="en-US" sz="2200" dirty="0" smtClean="0">
                <a:latin typeface="+mn-lt"/>
              </a:rPr>
              <a:t>tôi</a:t>
            </a:r>
            <a:r xmlns:a="http://schemas.openxmlformats.org/drawingml/2006/main">
              <a:rPr lang="vi" altLang="en-US" sz="100" dirty="0" smtClean="0">
                <a:latin typeface="+mn-lt"/>
              </a:rPr>
              <a:t> Địa chỉ </a:t>
            </a:r>
            <a:r xmlns:a="http://schemas.openxmlformats.org/drawingml/2006/main">
              <a:rPr lang="vi" altLang="en-US" sz="2200" dirty="0" smtClean="0">
                <a:latin typeface="+mn-lt"/>
              </a:rPr>
              <a:t>P </a:t>
            </a:r>
            <a:r xmlns:a="http://schemas.openxmlformats.org/drawingml/2006/main">
              <a:rPr lang="vi" altLang="en-US" sz="2200" dirty="0">
                <a:latin typeface="+mn-lt"/>
              </a:rPr>
              <a:t>và cổng # từ </a:t>
            </a:r>
            <a:r xmlns:a="http://schemas.openxmlformats.org/drawingml/2006/main">
              <a:rPr lang="vi" altLang="en-US" sz="2200" dirty="0" smtClean="0">
                <a:latin typeface="+mn-lt"/>
              </a:rPr>
              <a:t>gói đã nhận</a:t>
            </a:r>
            <a:endParaRPr xmlns:a="http://schemas.openxmlformats.org/drawingml/2006/main" lang="en-US" altLang="en-US" sz="2200" dirty="0">
              <a:latin typeface="+mn-lt"/>
            </a:endParaRPr>
          </a:p>
        </p:txBody>
      </p:sp>
      <p:sp>
        <p:nvSpPr>
          <p:cNvPr id="4" name="Text Placeholder 3"/>
          <p:cNvSpPr>
            <a:spLocks noGrp="1"/>
          </p:cNvSpPr>
          <p:nvPr>
            <p:ph type="body" idx="2"/>
          </p:nvPr>
        </p:nvSpPr>
        <p:spPr>
          <a:xfrm>
            <a:off x="457200" y="4457700"/>
            <a:ext cx="8229600" cy="1668463"/>
          </a:xfrm>
        </p:spPr>
        <p:txBody>
          <a:bodyPr anchor="b"/>
          <a:lstStyle/>
          <a:p>
            <a:pPr xmlns:a="http://schemas.openxmlformats.org/drawingml/2006/main">
              <a:spcBef>
                <a:spcPts val="400"/>
              </a:spcBef>
              <a:buFont typeface="Wingdings" panose="05000000000000000000" pitchFamily="2" charset="2"/>
              <a:buNone/>
            </a:pPr>
            <a:r xmlns:a="http://schemas.openxmlformats.org/drawingml/2006/main">
              <a:rPr lang="vi" altLang="en-US" sz="2200" b="1" dirty="0" smtClean="0">
                <a:solidFill>
                  <a:schemeClr val="tx1"/>
                </a:solidFill>
                <a:latin typeface="+mn-lt"/>
              </a:rPr>
              <a:t>bạn</a:t>
            </a:r>
            <a:r xmlns:a="http://schemas.openxmlformats.org/drawingml/2006/main">
              <a:rPr lang="vi" altLang="en-US" sz="100" b="1" dirty="0" smtClean="0">
                <a:solidFill>
                  <a:schemeClr val="tx1"/>
                </a:solidFill>
                <a:latin typeface="+mn-lt"/>
              </a:rPr>
              <a:t> </a:t>
            </a:r>
            <a:r xmlns:a="http://schemas.openxmlformats.org/drawingml/2006/main">
              <a:rPr lang="vi" altLang="en-US" sz="2200" b="1" dirty="0" smtClean="0">
                <a:solidFill>
                  <a:schemeClr val="tx1"/>
                </a:solidFill>
                <a:latin typeface="+mn-lt"/>
              </a:rPr>
              <a:t>Đ.</a:t>
            </a:r>
            <a:r xmlns:a="http://schemas.openxmlformats.org/drawingml/2006/main">
              <a:rPr lang="vi" altLang="en-US" sz="100" b="1" dirty="0" smtClean="0">
                <a:solidFill>
                  <a:schemeClr val="tx1"/>
                </a:solidFill>
                <a:latin typeface="+mn-lt"/>
              </a:rPr>
              <a:t> </a:t>
            </a:r>
            <a:r xmlns:a="http://schemas.openxmlformats.org/drawingml/2006/main">
              <a:rPr lang="vi" altLang="en-US" sz="2200" b="1" dirty="0" smtClean="0">
                <a:solidFill>
                  <a:schemeClr val="tx1"/>
                </a:solidFill>
                <a:latin typeface="+mn-lt"/>
              </a:rPr>
              <a:t>P </a:t>
            </a:r>
            <a:r xmlns:a="http://schemas.openxmlformats.org/drawingml/2006/main">
              <a:rPr lang="vi" altLang="en-US" sz="2200" b="1" dirty="0">
                <a:solidFill>
                  <a:schemeClr val="tx1"/>
                </a:solidFill>
                <a:latin typeface="+mn-lt"/>
              </a:rPr>
              <a:t>: dữ liệu được truyền có thể bị mất hoặc nhận không đúng thứ tự</a:t>
            </a:r>
          </a:p>
          <a:p>
            <a:pPr xmlns:a="http://schemas.openxmlformats.org/drawingml/2006/main">
              <a:spcBef>
                <a:spcPts val="400"/>
              </a:spcBef>
              <a:buFont typeface="Wingdings" panose="05000000000000000000" pitchFamily="2" charset="2"/>
              <a:buNone/>
            </a:pPr>
            <a:r xmlns:a="http://schemas.openxmlformats.org/drawingml/2006/main">
              <a:rPr lang="vi" altLang="en-US" sz="2200" b="1" dirty="0">
                <a:solidFill>
                  <a:schemeClr val="tx1"/>
                </a:solidFill>
                <a:latin typeface="+mn-lt"/>
              </a:rPr>
              <a:t>Quan điểm ứng dụng:</a:t>
            </a:r>
          </a:p>
          <a:p>
            <a:pPr xmlns:a="http://schemas.openxmlformats.org/drawingml/2006/main">
              <a:buClr>
                <a:schemeClr val="tx2"/>
              </a:buClr>
              <a:buSzTx/>
              <a:buFont typeface="Arial" panose="020B0604020202020204" pitchFamily="34" charset="0"/>
              <a:buChar char="•"/>
            </a:pPr>
            <a:r xmlns:a="http://schemas.openxmlformats.org/drawingml/2006/main">
              <a:rPr lang="vi" altLang="en-US" sz="2200" dirty="0" smtClean="0">
                <a:latin typeface="+mn-lt"/>
              </a:rPr>
              <a:t>bạn</a:t>
            </a:r>
            <a:r xmlns:a="http://schemas.openxmlformats.org/drawingml/2006/main">
              <a:rPr lang="vi" altLang="en-US" sz="100" dirty="0" smtClean="0">
                <a:latin typeface="+mn-lt"/>
              </a:rPr>
              <a:t> </a:t>
            </a:r>
            <a:r xmlns:a="http://schemas.openxmlformats.org/drawingml/2006/main">
              <a:rPr lang="vi" altLang="en-US" sz="2200" dirty="0" smtClean="0">
                <a:latin typeface="+mn-lt"/>
              </a:rPr>
              <a:t>Đ.</a:t>
            </a:r>
            <a:r xmlns:a="http://schemas.openxmlformats.org/drawingml/2006/main">
              <a:rPr lang="vi" altLang="en-US" sz="100" dirty="0" smtClean="0">
                <a:latin typeface="+mn-lt"/>
              </a:rPr>
              <a:t> </a:t>
            </a:r>
            <a:r xmlns:a="http://schemas.openxmlformats.org/drawingml/2006/main">
              <a:rPr lang="vi" altLang="en-US" sz="2200" dirty="0" smtClean="0">
                <a:latin typeface="+mn-lt"/>
              </a:rPr>
              <a:t>P </a:t>
            </a:r>
            <a:r xmlns:a="http://schemas.openxmlformats.org/drawingml/2006/main">
              <a:rPr lang="vi" altLang="en-US" sz="2200" dirty="0">
                <a:latin typeface="+mn-lt"/>
              </a:rPr>
              <a:t>cung cấp khả năng </a:t>
            </a:r>
            <a:r xmlns:a="http://schemas.openxmlformats.org/drawingml/2006/main">
              <a:rPr lang="vi" altLang="en-US" sz="2200" dirty="0" smtClean="0">
                <a:latin typeface="+mn-lt"/>
              </a:rPr>
              <a:t>truyền </a:t>
            </a:r>
            <a:r xmlns:a="http://schemas.openxmlformats.org/drawingml/2006/main">
              <a:rPr lang="vi" altLang="en-US" sz="2200" dirty="0">
                <a:latin typeface="+mn-lt"/>
              </a:rPr>
              <a:t>nhóm </a:t>
            </a:r>
            <a:r xmlns:a="http://schemas.openxmlformats.org/drawingml/2006/main">
              <a:rPr lang="vi" altLang="en-US" sz="2200" dirty="0">
                <a:latin typeface="+mn-lt"/>
              </a:rPr>
              <a:t>byte </a:t>
            </a:r>
            <a:r xmlns:a="http://schemas.openxmlformats.org/drawingml/2006/main">
              <a:rPr lang="vi" altLang="en-US" sz="2200" dirty="0" smtClean="0">
                <a:latin typeface="+mn-lt"/>
              </a:rPr>
              <a:t>( </a:t>
            </a:r>
            <a:r xmlns:a="http://schemas.openxmlformats.org/drawingml/2006/main">
              <a:rPr lang="vi" altLang="ja-JP" sz="2200" dirty="0" smtClean="0">
                <a:latin typeface="+mn-lt"/>
              </a:rPr>
              <a:t>“datagram”) </a:t>
            </a:r>
            <a:r xmlns:a="http://schemas.openxmlformats.org/drawingml/2006/main">
              <a:rPr lang="vi" altLang="en-US" sz="2200" b="1" dirty="0">
                <a:latin typeface="+mn-lt"/>
              </a:rPr>
              <a:t>không đáng tin cậy giữa </a:t>
            </a:r>
            <a:r xmlns:a="http://schemas.openxmlformats.org/drawingml/2006/main">
              <a:rPr lang="vi" altLang="ja-JP" sz="2200" dirty="0">
                <a:latin typeface="+mn-lt"/>
              </a:rPr>
              <a:t>máy khách và </a:t>
            </a:r>
            <a:r xmlns:a="http://schemas.openxmlformats.org/drawingml/2006/main">
              <a:rPr lang="vi" altLang="ja-JP" sz="2200" dirty="0" smtClean="0">
                <a:latin typeface="+mn-lt"/>
              </a:rPr>
              <a:t>máy chủ</a:t>
            </a:r>
            <a:endParaRPr xmlns:a="http://schemas.openxmlformats.org/drawingml/2006/main" lang="en-US" altLang="ja-JP" sz="2200" dirty="0">
              <a:latin typeface="+mn-lt"/>
            </a:endParaRPr>
          </a:p>
        </p:txBody>
      </p:sp>
    </p:spTree>
    <p:extLst>
      <p:ext uri="{BB962C8B-B14F-4D97-AF65-F5344CB8AC3E}">
        <p14:creationId xmlns:p14="http://schemas.microsoft.com/office/powerpoint/2010/main" val="351294851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Tương tác ổ cắm máy khách/máy chủ: </a:t>
            </a:r>
            <a:r xmlns:a="http://schemas.openxmlformats.org/drawingml/2006/main">
              <a:rPr lang="vi" dirty="0" smtClean="0"/>
              <a:t>U</a:t>
            </a:r>
            <a:r xmlns:a="http://schemas.openxmlformats.org/drawingml/2006/main">
              <a:rPr lang="vi" sz="100" dirty="0" smtClean="0"/>
              <a:t> </a:t>
            </a:r>
            <a:r xmlns:a="http://schemas.openxmlformats.org/drawingml/2006/main">
              <a:rPr lang="vi" dirty="0" smtClean="0"/>
              <a:t>Đ.</a:t>
            </a:r>
            <a:r xmlns:a="http://schemas.openxmlformats.org/drawingml/2006/main">
              <a:rPr lang="vi" sz="100" dirty="0" smtClean="0"/>
              <a:t> </a:t>
            </a:r>
            <a:r xmlns:a="http://schemas.openxmlformats.org/drawingml/2006/main">
              <a:rPr lang="vi" dirty="0" smtClean="0"/>
              <a:t>P</a:t>
            </a:r>
            <a:endParaRPr xmlns:a="http://schemas.openxmlformats.org/drawingml/2006/main" lang="en-US" dirty="0"/>
          </a:p>
        </p:txBody>
      </p:sp>
      <p:pic>
        <p:nvPicPr>
          <p:cNvPr id="4" name="Picture 3" descr="Client server interaction is as follows. The server, running on server I P, creates a socket, port = x. Server socket = socket left parenthesis A F underscore I N E T comma sock underscore D G R A M right parenthesis. The client creates a socket, client socket = socket left parenthesis A F underscore I N E T comma sock underscore D G R A M right parenthesis. Then, the client creates a datagram with server I P and port = x, and sends the datagram via client socket. The server reads the datagram from server socket and writes a reply to server socket specifying client address and port number. Then, the client reads the datagram from client socket and closes client socket."/>
          <p:cNvPicPr>
            <a:picLocks noChangeAspect="1"/>
          </p:cNvPicPr>
          <p:nvPr/>
        </p:nvPicPr>
        <p:blipFill>
          <a:blip r:embed="rId2"/>
          <a:stretch>
            <a:fillRect/>
          </a:stretch>
        </p:blipFill>
        <p:spPr>
          <a:xfrm>
            <a:off x="625884" y="1542101"/>
            <a:ext cx="7892233" cy="4589024"/>
          </a:xfrm>
          <a:prstGeom prst="rect">
            <a:avLst/>
          </a:prstGeom>
        </p:spPr>
      </p:pic>
    </p:spTree>
    <p:extLst>
      <p:ext uri="{BB962C8B-B14F-4D97-AF65-F5344CB8AC3E}">
        <p14:creationId xmlns:p14="http://schemas.microsoft.com/office/powerpoint/2010/main" val="184906797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Ứng dụng ví dụ: </a:t>
            </a:r>
            <a:r xmlns:a="http://schemas.openxmlformats.org/drawingml/2006/main">
              <a:rPr lang="vi" dirty="0" smtClean="0"/>
              <a:t>U</a:t>
            </a:r>
            <a:r xmlns:a="http://schemas.openxmlformats.org/drawingml/2006/main">
              <a:rPr lang="vi" sz="100" dirty="0" smtClean="0"/>
              <a:t> </a:t>
            </a:r>
            <a:r xmlns:a="http://schemas.openxmlformats.org/drawingml/2006/main">
              <a:rPr lang="vi" dirty="0" smtClean="0"/>
              <a:t>Đ.</a:t>
            </a:r>
            <a:r xmlns:a="http://schemas.openxmlformats.org/drawingml/2006/main">
              <a:rPr lang="vi" sz="100" dirty="0" smtClean="0"/>
              <a:t> </a:t>
            </a:r>
            <a:r xmlns:a="http://schemas.openxmlformats.org/drawingml/2006/main">
              <a:rPr lang="vi" dirty="0"/>
              <a:t>Khách hàng </a:t>
            </a:r>
            <a:r xmlns:a="http://schemas.openxmlformats.org/drawingml/2006/main">
              <a:rPr lang="vi" dirty="0" smtClean="0"/>
              <a:t>P</a:t>
            </a:r>
          </a:p>
        </p:txBody>
      </p:sp>
      <p:pic>
        <p:nvPicPr>
          <p:cNvPr id="4" name="Picture 3" descr="A Python U D P client example has 12 lines. Most lines have notes beside them. Line 1. From socket import asterisk. Notes. Include Python’s socket library. Line 2. Server Name = quote hostname quote. Line 3. Server Port = 1 2 0 0 0. Line 4. client Socket = socket left parenthesis A F underscore I N E T comma. Notes, create U D P socket for server. Line 5. Several indents, S O C K underscore D G R A M right parenthesis. Line 6. Message = raw underscore input left parenthesis quote Input lowercase sentence colon quote right parenthesis. Notes, get user keyboard input. Line 7. client Socket period send to left parenthesis message period encode left parenthesis right parenthesis comma. Notes. Attach server name, port to message, send into socket. Line 8. Several indents. Left parenthesis server Name comma server Port right parenthesis right parenthesis. Line 9. modified Message comma server Address equals. Line 10. client Socket period rec v from left parenthesis 2 0 4 8 right parenthesis. Line 11. print modified Message period decode left parenthesis right parenthesis. Notes. Print out received string and close socket. Line 12. client Socket period close left parenthesis right parenthesis."/>
          <p:cNvPicPr>
            <a:picLocks noChangeAspect="1"/>
          </p:cNvPicPr>
          <p:nvPr/>
        </p:nvPicPr>
        <p:blipFill>
          <a:blip r:embed="rId2"/>
          <a:stretch>
            <a:fillRect/>
          </a:stretch>
        </p:blipFill>
        <p:spPr>
          <a:xfrm>
            <a:off x="702273" y="1601267"/>
            <a:ext cx="6988335" cy="4569877"/>
          </a:xfrm>
          <a:prstGeom prst="rect">
            <a:avLst/>
          </a:prstGeom>
        </p:spPr>
      </p:pic>
    </p:spTree>
    <p:extLst>
      <p:ext uri="{BB962C8B-B14F-4D97-AF65-F5344CB8AC3E}">
        <p14:creationId xmlns:p14="http://schemas.microsoft.com/office/powerpoint/2010/main" val="338564244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Ứng dụng ví dụ: </a:t>
            </a:r>
            <a:r xmlns:a="http://schemas.openxmlformats.org/drawingml/2006/main">
              <a:rPr lang="vi" dirty="0" smtClean="0"/>
              <a:t>U</a:t>
            </a:r>
            <a:r xmlns:a="http://schemas.openxmlformats.org/drawingml/2006/main">
              <a:rPr lang="vi" sz="100" dirty="0" smtClean="0"/>
              <a:t> </a:t>
            </a:r>
            <a:r xmlns:a="http://schemas.openxmlformats.org/drawingml/2006/main">
              <a:rPr lang="vi" dirty="0" smtClean="0"/>
              <a:t>Đ.</a:t>
            </a:r>
            <a:r xmlns:a="http://schemas.openxmlformats.org/drawingml/2006/main">
              <a:rPr lang="vi" sz="100" dirty="0" smtClean="0"/>
              <a:t> </a:t>
            </a:r>
            <a:r xmlns:a="http://schemas.openxmlformats.org/drawingml/2006/main">
              <a:rPr lang="vi" dirty="0"/>
              <a:t>Máy chủ </a:t>
            </a:r>
            <a:r xmlns:a="http://schemas.openxmlformats.org/drawingml/2006/main">
              <a:rPr lang="vi" dirty="0" smtClean="0"/>
              <a:t>P</a:t>
            </a:r>
          </a:p>
        </p:txBody>
      </p:sp>
      <p:pic>
        <p:nvPicPr>
          <p:cNvPr id="5" name="Picture 4" descr="A Python U D P client example has 10 lines. Some lines have notes beside them. Line 1. from socket import asterisk. Line 2. server Port = 1 2 0 0 0. Line 3. server Socket = socket left parenthesis A F underscore I N E T comma S O C K underscore D G R A M right parenthesis. Notes, create U D P socket. Line 4. server Socket period bind left parenthesis left parenthesis double quote comma server Port right parenthesis right parenthesis. Notes. Bind socket to local port number 1 2 0 0 0. Line 5. Print left parenthesis double quote The server is ready to receive double quote right parenthesis. Line 6. while True colon. Notes. Loop forever. Line 7. message comma client Address = server Socket period rec v from left parenthesis 2 0 4 8 right parenthesis. Notes, read from U D P socket into message, getting client’s address, client I P and port. Line 8. modified Message = message period decode left parenthesis right parenthesis period upper left parenthesis right parenthesis. Line 9. server Socket period send to left parenthesis modified Message dot encode left parenthesis right parenthesis comma. Notes. send uppercase string back to this client. Line 10. Several indents, client Address right parenthesis."/>
          <p:cNvPicPr>
            <a:picLocks noChangeAspect="1"/>
          </p:cNvPicPr>
          <p:nvPr/>
        </p:nvPicPr>
        <p:blipFill>
          <a:blip r:embed="rId2"/>
          <a:stretch>
            <a:fillRect/>
          </a:stretch>
        </p:blipFill>
        <p:spPr>
          <a:xfrm>
            <a:off x="609257" y="1562911"/>
            <a:ext cx="7925487" cy="4156724"/>
          </a:xfrm>
          <a:prstGeom prst="rect">
            <a:avLst/>
          </a:prstGeom>
        </p:spPr>
      </p:pic>
    </p:spTree>
    <p:extLst>
      <p:ext uri="{BB962C8B-B14F-4D97-AF65-F5344CB8AC3E}">
        <p14:creationId xmlns:p14="http://schemas.microsoft.com/office/powerpoint/2010/main" val="215873420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Lập trình ổ cắm với T</a:t>
            </a:r>
            <a:r xmlns:a="http://schemas.openxmlformats.org/drawingml/2006/main">
              <a:rPr lang="vi" sz="100" dirty="0"/>
              <a:t> </a:t>
            </a:r>
            <a:r xmlns:a="http://schemas.openxmlformats.org/drawingml/2006/main">
              <a:rPr lang="vi" dirty="0"/>
              <a:t>C</a:t>
            </a:r>
            <a:r xmlns:a="http://schemas.openxmlformats.org/drawingml/2006/main">
              <a:rPr lang="vi" sz="100" dirty="0"/>
              <a:t> </a:t>
            </a:r>
            <a:r xmlns:a="http://schemas.openxmlformats.org/drawingml/2006/main">
              <a:rPr lang="vi" dirty="0"/>
              <a:t>P</a:t>
            </a:r>
          </a:p>
        </p:txBody>
      </p:sp>
      <p:sp>
        <p:nvSpPr>
          <p:cNvPr id="3" name="Text Placeholder 2"/>
          <p:cNvSpPr>
            <a:spLocks noGrp="1"/>
          </p:cNvSpPr>
          <p:nvPr>
            <p:ph type="body" idx="1"/>
          </p:nvPr>
        </p:nvSpPr>
        <p:spPr>
          <a:xfrm>
            <a:off x="457200" y="1600201"/>
            <a:ext cx="4114800" cy="2308122"/>
          </a:xfrm>
        </p:spPr>
        <p:txBody>
          <a:bodyPr/>
          <a:lstStyle/>
          <a:p>
            <a:pPr xmlns:a="http://schemas.openxmlformats.org/drawingml/2006/main" marL="0" indent="0">
              <a:spcBef>
                <a:spcPts val="600"/>
              </a:spcBef>
              <a:buFont typeface="Wingdings" panose="05000000000000000000" pitchFamily="2" charset="2"/>
              <a:buNone/>
            </a:pPr>
            <a:r xmlns:a="http://schemas.openxmlformats.org/drawingml/2006/main">
              <a:rPr lang="vi" altLang="en-US" sz="2000" b="1" dirty="0">
                <a:solidFill>
                  <a:schemeClr val="tx1"/>
                </a:solidFill>
                <a:latin typeface="+mn-lt"/>
              </a:rPr>
              <a:t>khách hàng phải liên hệ với máy chủ</a:t>
            </a:r>
          </a:p>
          <a:p>
            <a:r xmlns:a="http://schemas.openxmlformats.org/drawingml/2006/main">
              <a:rPr lang="vi" altLang="en-US" sz="2000" dirty="0">
                <a:latin typeface="+mn-lt"/>
              </a:rPr>
              <a:t>quy trình máy chủ trước tiên phải được chạy</a:t>
            </a:r>
          </a:p>
          <a:p>
            <a:r xmlns:a="http://schemas.openxmlformats.org/drawingml/2006/main">
              <a:rPr lang="vi" altLang="en-US" sz="2000" dirty="0">
                <a:latin typeface="+mn-lt"/>
              </a:rPr>
              <a:t>máy chủ phải tạo ổ cắm (cửa) chào đón </a:t>
            </a:r>
            <a:r xmlns:a="http://schemas.openxmlformats.org/drawingml/2006/main">
              <a:rPr lang="vi" altLang="ja-JP" sz="2000" dirty="0" smtClean="0">
                <a:latin typeface="+mn-lt"/>
              </a:rPr>
              <a:t>liên hệ </a:t>
            </a:r>
            <a:endParaRPr xmlns:a="http://schemas.openxmlformats.org/drawingml/2006/main" lang="en-US" altLang="ja-JP" sz="2000" dirty="0">
              <a:latin typeface="+mn-lt"/>
            </a:endParaRPr>
            <a:r xmlns:a="http://schemas.openxmlformats.org/drawingml/2006/main">
              <a:rPr lang="vi" altLang="ja-JP" sz="2000" dirty="0">
                <a:latin typeface="+mn-lt"/>
              </a:rPr>
              <a:t>của khách hàng</a:t>
            </a:r>
          </a:p>
        </p:txBody>
      </p:sp>
      <p:sp>
        <p:nvSpPr>
          <p:cNvPr id="4" name="Content Placeholder 3"/>
          <p:cNvSpPr>
            <a:spLocks noGrp="1"/>
          </p:cNvSpPr>
          <p:nvPr>
            <p:ph sz="quarter" idx="13"/>
          </p:nvPr>
        </p:nvSpPr>
        <p:spPr>
          <a:xfrm>
            <a:off x="457199" y="3892068"/>
            <a:ext cx="4114801" cy="2538230"/>
          </a:xfrm>
        </p:spPr>
        <p:txBody>
          <a:bodyPr/>
          <a:lstStyle/>
          <a:p>
            <a:pPr xmlns:a="http://schemas.openxmlformats.org/drawingml/2006/main" marL="0" indent="0">
              <a:spcBef>
                <a:spcPts val="600"/>
              </a:spcBef>
              <a:buFont typeface="Wingdings" panose="05000000000000000000" pitchFamily="2" charset="2"/>
              <a:buNone/>
            </a:pPr>
            <a:r xmlns:a="http://schemas.openxmlformats.org/drawingml/2006/main">
              <a:rPr lang="vi" altLang="en-US" sz="2000" b="1" dirty="0">
                <a:solidFill>
                  <a:schemeClr val="tx1"/>
                </a:solidFill>
                <a:latin typeface="+mn-lt"/>
              </a:rPr>
              <a:t>máy khách liên lạc với máy chủ bằng cách:</a:t>
            </a:r>
          </a:p>
          <a:p>
            <a:pPr xmlns:a="http://schemas.openxmlformats.org/drawingml/2006/main" marL="255600">
              <a:spcBef>
                <a:spcPts val="1500"/>
              </a:spcBef>
              <a:buClr>
                <a:schemeClr val="tx2"/>
              </a:buClr>
              <a:buFont typeface="Arial" panose="020B0604020202020204" pitchFamily="34" charset="0"/>
              <a:buChar char="•"/>
            </a:pPr>
            <a:r xmlns:a="http://schemas.openxmlformats.org/drawingml/2006/main">
              <a:rPr lang="vi" altLang="en-US" sz="2000" dirty="0">
                <a:latin typeface="+mn-lt"/>
              </a:rPr>
              <a:t>Tạo </a:t>
            </a:r>
            <a:r xmlns:a="http://schemas.openxmlformats.org/drawingml/2006/main">
              <a:rPr lang="vi" altLang="en-US" sz="2000" dirty="0" smtClean="0">
                <a:latin typeface="+mn-lt"/>
              </a:rPr>
              <a:t>chữ T</a:t>
            </a:r>
            <a:r xmlns:a="http://schemas.openxmlformats.org/drawingml/2006/main">
              <a:rPr lang="vi" altLang="en-US" sz="100" dirty="0" smtClean="0">
                <a:latin typeface="+mn-lt"/>
              </a:rPr>
              <a:t> </a:t>
            </a:r>
            <a:r xmlns:a="http://schemas.openxmlformats.org/drawingml/2006/main">
              <a:rPr lang="vi" altLang="en-US" sz="2000" dirty="0" smtClean="0">
                <a:latin typeface="+mn-lt"/>
              </a:rPr>
              <a:t>C</a:t>
            </a:r>
            <a:r xmlns:a="http://schemas.openxmlformats.org/drawingml/2006/main">
              <a:rPr lang="vi" altLang="en-US" sz="100" dirty="0" smtClean="0">
                <a:latin typeface="+mn-lt"/>
              </a:rPr>
              <a:t> Ổ cắm </a:t>
            </a:r>
            <a:r xmlns:a="http://schemas.openxmlformats.org/drawingml/2006/main">
              <a:rPr lang="vi" altLang="en-US" sz="2000" dirty="0" smtClean="0">
                <a:latin typeface="+mn-lt"/>
              </a:rPr>
              <a:t>P </a:t>
            </a:r>
            <a:r xmlns:a="http://schemas.openxmlformats.org/drawingml/2006/main">
              <a:rPr lang="vi" altLang="en-US" sz="2000" dirty="0">
                <a:latin typeface="+mn-lt"/>
              </a:rPr>
              <a:t>, chỉ định I</a:t>
            </a:r>
            <a:r xmlns:a="http://schemas.openxmlformats.org/drawingml/2006/main">
              <a:rPr lang="vi" altLang="en-US" sz="100" dirty="0">
                <a:latin typeface="+mn-lt"/>
              </a:rPr>
              <a:t> </a:t>
            </a:r>
            <a:r xmlns:a="http://schemas.openxmlformats.org/drawingml/2006/main">
              <a:rPr lang="vi" altLang="en-US" sz="2000" dirty="0">
                <a:latin typeface="+mn-lt"/>
              </a:rPr>
              <a:t>Địa chỉ P, số cổng của quá trình máy chủ</a:t>
            </a:r>
          </a:p>
          <a:p>
            <a:pPr xmlns:a="http://schemas.openxmlformats.org/drawingml/2006/main" marL="255600">
              <a:spcBef>
                <a:spcPts val="1500"/>
              </a:spcBef>
              <a:buClr>
                <a:schemeClr val="tx2"/>
              </a:buClr>
              <a:buFont typeface="Arial" panose="020B0604020202020204" pitchFamily="34" charset="0"/>
              <a:buChar char="•"/>
            </a:pPr>
            <a:r xmlns:a="http://schemas.openxmlformats.org/drawingml/2006/main">
              <a:rPr lang="vi" altLang="en-US" sz="2000" b="1" dirty="0">
                <a:solidFill>
                  <a:schemeClr val="tx1"/>
                </a:solidFill>
                <a:latin typeface="+mn-lt"/>
              </a:rPr>
              <a:t>khi máy khách tạo ổ cắm: </a:t>
            </a:r>
            <a:r xmlns:a="http://schemas.openxmlformats.org/drawingml/2006/main">
              <a:rPr lang="vi" altLang="en-US" sz="2000" dirty="0">
                <a:latin typeface="+mn-lt"/>
              </a:rPr>
              <a:t>client </a:t>
            </a:r>
            <a:r xmlns:a="http://schemas.openxmlformats.org/drawingml/2006/main">
              <a:rPr lang="vi" altLang="en-US" sz="2000" dirty="0" smtClean="0">
                <a:latin typeface="+mn-lt"/>
              </a:rPr>
              <a:t>T</a:t>
            </a:r>
            <a:r xmlns:a="http://schemas.openxmlformats.org/drawingml/2006/main">
              <a:rPr lang="vi" altLang="en-US" sz="100" dirty="0" smtClean="0">
                <a:latin typeface="+mn-lt"/>
              </a:rPr>
              <a:t> </a:t>
            </a:r>
            <a:r xmlns:a="http://schemas.openxmlformats.org/drawingml/2006/main">
              <a:rPr lang="vi" altLang="en-US" sz="2000" dirty="0" smtClean="0">
                <a:latin typeface="+mn-lt"/>
              </a:rPr>
              <a:t>C</a:t>
            </a:r>
            <a:r xmlns:a="http://schemas.openxmlformats.org/drawingml/2006/main">
              <a:rPr lang="vi" altLang="en-US" sz="100" dirty="0" smtClean="0">
                <a:latin typeface="+mn-lt"/>
              </a:rPr>
              <a:t> </a:t>
            </a:r>
            <a:r xmlns:a="http://schemas.openxmlformats.org/drawingml/2006/main">
              <a:rPr lang="vi" altLang="en-US" sz="2000" dirty="0" smtClean="0">
                <a:latin typeface="+mn-lt"/>
              </a:rPr>
              <a:t>P </a:t>
            </a:r>
            <a:r xmlns:a="http://schemas.openxmlformats.org/drawingml/2006/main">
              <a:rPr lang="vi" altLang="en-US" sz="2000" dirty="0">
                <a:latin typeface="+mn-lt"/>
              </a:rPr>
              <a:t>thiết lập kết nối đến máy chủ </a:t>
            </a:r>
            <a:r xmlns:a="http://schemas.openxmlformats.org/drawingml/2006/main">
              <a:rPr lang="vi" altLang="en-US" sz="2000" dirty="0" smtClean="0">
                <a:latin typeface="+mn-lt"/>
              </a:rPr>
              <a:t>T</a:t>
            </a:r>
            <a:r xmlns:a="http://schemas.openxmlformats.org/drawingml/2006/main">
              <a:rPr lang="vi" altLang="en-US" sz="100" dirty="0" smtClean="0">
                <a:latin typeface="+mn-lt"/>
              </a:rPr>
              <a:t> </a:t>
            </a:r>
            <a:r xmlns:a="http://schemas.openxmlformats.org/drawingml/2006/main">
              <a:rPr lang="vi" altLang="en-US" sz="2000" dirty="0" smtClean="0">
                <a:latin typeface="+mn-lt"/>
              </a:rPr>
              <a:t>C</a:t>
            </a:r>
            <a:r xmlns:a="http://schemas.openxmlformats.org/drawingml/2006/main">
              <a:rPr lang="vi" altLang="en-US" sz="100" dirty="0" smtClean="0">
                <a:latin typeface="+mn-lt"/>
              </a:rPr>
              <a:t> </a:t>
            </a:r>
            <a:r xmlns:a="http://schemas.openxmlformats.org/drawingml/2006/main">
              <a:rPr lang="vi" altLang="en-US" sz="2000" dirty="0" smtClean="0">
                <a:latin typeface="+mn-lt"/>
              </a:rPr>
              <a:t>P</a:t>
            </a:r>
            <a:endParaRPr xmlns:a="http://schemas.openxmlformats.org/drawingml/2006/main" lang="en-US" altLang="en-US" sz="2000" dirty="0">
              <a:latin typeface="+mn-lt"/>
            </a:endParaRPr>
          </a:p>
        </p:txBody>
      </p:sp>
      <p:sp>
        <p:nvSpPr>
          <p:cNvPr id="5" name="Content Placeholder 4"/>
          <p:cNvSpPr>
            <a:spLocks noGrp="1"/>
          </p:cNvSpPr>
          <p:nvPr>
            <p:ph sz="quarter" idx="14"/>
          </p:nvPr>
        </p:nvSpPr>
        <p:spPr>
          <a:xfrm>
            <a:off x="4689987" y="1600201"/>
            <a:ext cx="3828793" cy="3296264"/>
          </a:xfrm>
        </p:spPr>
        <p:txBody>
          <a:bodyPr/>
          <a:lstStyle/>
          <a:p>
            <a:pPr xmlns:a="http://schemas.openxmlformats.org/drawingml/2006/main" marL="255600">
              <a:spcBef>
                <a:spcPts val="1500"/>
              </a:spcBef>
              <a:buClr>
                <a:schemeClr val="tx2"/>
              </a:buClr>
              <a:buFont typeface="Arial" panose="020B0604020202020204" pitchFamily="34" charset="0"/>
              <a:buChar char="•"/>
            </a:pPr>
            <a:r xmlns:a="http://schemas.openxmlformats.org/drawingml/2006/main">
              <a:rPr lang="vi" altLang="en-US" sz="2000" dirty="0">
                <a:latin typeface="+mn-lt"/>
              </a:rPr>
              <a:t>khi được liên lạc bởi khách hàng, </a:t>
            </a:r>
            <a:r xmlns:a="http://schemas.openxmlformats.org/drawingml/2006/main">
              <a:rPr lang="vi" altLang="en-US" sz="2000" b="1" dirty="0">
                <a:solidFill>
                  <a:schemeClr val="tx1"/>
                </a:solidFill>
                <a:latin typeface="+mn-lt"/>
              </a:rPr>
              <a:t>máy chủ T</a:t>
            </a:r>
            <a:r xmlns:a="http://schemas.openxmlformats.org/drawingml/2006/main">
              <a:rPr lang="vi" altLang="en-US" sz="100" b="1" dirty="0">
                <a:solidFill>
                  <a:schemeClr val="tx1"/>
                </a:solidFill>
                <a:latin typeface="+mn-lt"/>
              </a:rPr>
              <a:t> </a:t>
            </a:r>
            <a:r xmlns:a="http://schemas.openxmlformats.org/drawingml/2006/main">
              <a:rPr lang="vi" altLang="en-US" sz="2000" b="1" dirty="0">
                <a:solidFill>
                  <a:schemeClr val="tx1"/>
                </a:solidFill>
                <a:latin typeface="+mn-lt"/>
              </a:rPr>
              <a:t>C</a:t>
            </a:r>
            <a:r xmlns:a="http://schemas.openxmlformats.org/drawingml/2006/main">
              <a:rPr lang="vi" altLang="en-US" sz="100" b="1" dirty="0">
                <a:solidFill>
                  <a:schemeClr val="tx1"/>
                </a:solidFill>
                <a:latin typeface="+mn-lt"/>
              </a:rPr>
              <a:t> </a:t>
            </a:r>
            <a:r xmlns:a="http://schemas.openxmlformats.org/drawingml/2006/main">
              <a:rPr lang="vi" altLang="en-US" sz="2000" b="1" dirty="0">
                <a:solidFill>
                  <a:schemeClr val="tx1"/>
                </a:solidFill>
                <a:latin typeface="+mn-lt"/>
              </a:rPr>
              <a:t>P tạo ổ cắm mới </a:t>
            </a:r>
            <a:r xmlns:a="http://schemas.openxmlformats.org/drawingml/2006/main">
              <a:rPr lang="vi" altLang="en-US" sz="2000" dirty="0">
                <a:latin typeface="+mn-lt"/>
              </a:rPr>
              <a:t>cho quy trình máy chủ để giao tiếp với máy khách cụ thể đó</a:t>
            </a:r>
          </a:p>
          <a:p>
            <a:pPr xmlns:a="http://schemas.openxmlformats.org/drawingml/2006/main" marL="741600" lvl="1" indent="-284400">
              <a:spcBef>
                <a:spcPts val="600"/>
              </a:spcBef>
              <a:buClr>
                <a:schemeClr val="tx2"/>
              </a:buClr>
              <a:buFont typeface="Verdana" panose="020B0604030504040204" pitchFamily="34" charset="0"/>
              <a:buChar char="–"/>
            </a:pPr>
            <a:r xmlns:a="http://schemas.openxmlformats.org/drawingml/2006/main">
              <a:rPr lang="vi" altLang="en-US" sz="2000" dirty="0">
                <a:latin typeface="+mn-lt"/>
              </a:rPr>
              <a:t>cho phép máy chủ nói chuyện với nhiều khách hàng</a:t>
            </a:r>
          </a:p>
          <a:p>
            <a:pPr xmlns:a="http://schemas.openxmlformats.org/drawingml/2006/main" marL="741600" lvl="1" indent="-284400">
              <a:spcBef>
                <a:spcPts val="600"/>
              </a:spcBef>
              <a:buClr>
                <a:schemeClr val="tx2"/>
              </a:buClr>
              <a:buFont typeface="Verdana" panose="020B0604030504040204" pitchFamily="34" charset="0"/>
              <a:buChar char="–"/>
            </a:pPr>
            <a:r xmlns:a="http://schemas.openxmlformats.org/drawingml/2006/main">
              <a:rPr lang="vi" altLang="en-US" sz="2000" dirty="0">
                <a:latin typeface="+mn-lt"/>
              </a:rPr>
              <a:t>số cổng nguồn được sử dụng để phân biệt máy khách (thêm trong Chương 3 </a:t>
            </a:r>
            <a:r xmlns:a="http://schemas.openxmlformats.org/drawingml/2006/main">
              <a:rPr lang="vi" altLang="en-US" sz="2000" dirty="0" smtClean="0">
                <a:latin typeface="+mn-lt"/>
              </a:rPr>
              <a:t>)</a:t>
            </a:r>
            <a:endParaRPr xmlns:a="http://schemas.openxmlformats.org/drawingml/2006/main" lang="en-US" altLang="en-US" sz="2000" dirty="0">
              <a:latin typeface="+mn-lt"/>
            </a:endParaRPr>
          </a:p>
        </p:txBody>
      </p:sp>
      <p:sp>
        <p:nvSpPr>
          <p:cNvPr id="6" name="Content Placeholder 5"/>
          <p:cNvSpPr>
            <a:spLocks noGrp="1"/>
          </p:cNvSpPr>
          <p:nvPr>
            <p:ph sz="quarter" idx="15"/>
          </p:nvPr>
        </p:nvSpPr>
        <p:spPr>
          <a:xfrm>
            <a:off x="4822722" y="4943170"/>
            <a:ext cx="3864077" cy="1133168"/>
          </a:xfrm>
        </p:spPr>
        <p:txBody>
          <a:bodyPr/>
          <a:lstStyle/>
          <a:p>
            <a:pPr xmlns:a="http://schemas.openxmlformats.org/drawingml/2006/main" marL="0" lvl="1" indent="0">
              <a:buNone/>
            </a:pPr>
            <a:r xmlns:a="http://schemas.openxmlformats.org/drawingml/2006/main">
              <a:rPr lang="vi" altLang="en-US" sz="2000" b="1" dirty="0">
                <a:solidFill>
                  <a:schemeClr val="tx1"/>
                </a:solidFill>
                <a:latin typeface="+mn-lt"/>
              </a:rPr>
              <a:t>quan điểm ứng dụng:</a:t>
            </a:r>
          </a:p>
          <a:p>
            <a:pPr xmlns:a="http://schemas.openxmlformats.org/drawingml/2006/main" marL="0" indent="0">
              <a:spcBef>
                <a:spcPts val="600"/>
              </a:spcBef>
              <a:buClrTx/>
              <a:buSzTx/>
              <a:buFontTx/>
              <a:buNone/>
            </a:pPr>
            <a:r xmlns:a="http://schemas.openxmlformats.org/drawingml/2006/main">
              <a:rPr lang="vi" altLang="en-US" sz="2000" dirty="0">
                <a:solidFill>
                  <a:schemeClr val="tx1"/>
                </a:solidFill>
                <a:latin typeface="+mn-lt"/>
              </a:rPr>
              <a:t>t</a:t>
            </a:r>
            <a:r xmlns:a="http://schemas.openxmlformats.org/drawingml/2006/main">
              <a:rPr lang="vi" altLang="en-US" sz="100" dirty="0">
                <a:solidFill>
                  <a:schemeClr val="tx1"/>
                </a:solidFill>
                <a:latin typeface="+mn-lt"/>
              </a:rPr>
              <a:t> </a:t>
            </a:r>
            <a:r xmlns:a="http://schemas.openxmlformats.org/drawingml/2006/main">
              <a:rPr lang="vi" altLang="en-US" sz="2000" dirty="0">
                <a:solidFill>
                  <a:schemeClr val="tx1"/>
                </a:solidFill>
                <a:latin typeface="+mn-lt"/>
              </a:rPr>
              <a:t>C</a:t>
            </a:r>
            <a:r xmlns:a="http://schemas.openxmlformats.org/drawingml/2006/main">
              <a:rPr lang="vi" altLang="en-US" sz="100" dirty="0">
                <a:solidFill>
                  <a:schemeClr val="tx1"/>
                </a:solidFill>
                <a:latin typeface="+mn-lt"/>
              </a:rPr>
              <a:t> </a:t>
            </a:r>
            <a:r xmlns:a="http://schemas.openxmlformats.org/drawingml/2006/main">
              <a:rPr lang="vi" altLang="en-US" sz="2000" dirty="0">
                <a:solidFill>
                  <a:schemeClr val="tx1"/>
                </a:solidFill>
                <a:latin typeface="+mn-lt"/>
              </a:rPr>
              <a:t>P cung cấp khả năng truyền luồng byte theo thứ tự, đáng tin cậy ( </a:t>
            </a:r>
            <a:r xmlns:a="http://schemas.openxmlformats.org/drawingml/2006/main">
              <a:rPr lang="vi" altLang="ja-JP" sz="2000" dirty="0">
                <a:solidFill>
                  <a:schemeClr val="tx1"/>
                </a:solidFill>
                <a:latin typeface="+mn-lt"/>
              </a:rPr>
              <a:t>“ống”) </a:t>
            </a:r>
            <a:r xmlns:a="http://schemas.openxmlformats.org/drawingml/2006/main">
              <a:rPr lang="vi" altLang="en-US" sz="2000" dirty="0">
                <a:solidFill>
                  <a:schemeClr val="tx1"/>
                </a:solidFill>
                <a:latin typeface="+mn-lt"/>
              </a:rPr>
              <a:t>giữa máy khách và </a:t>
            </a:r>
            <a:r xmlns:a="http://schemas.openxmlformats.org/drawingml/2006/main">
              <a:rPr lang="vi" altLang="en-US" sz="2000" dirty="0" smtClean="0">
                <a:solidFill>
                  <a:schemeClr val="tx1"/>
                </a:solidFill>
                <a:latin typeface="+mn-lt"/>
              </a:rPr>
              <a:t>máy chủ</a:t>
            </a:r>
            <a:endParaRPr xmlns:a="http://schemas.openxmlformats.org/drawingml/2006/main" lang="en-US" altLang="en-US" sz="2000" dirty="0">
              <a:solidFill>
                <a:schemeClr val="tx1"/>
              </a:solidFill>
              <a:latin typeface="+mn-lt"/>
            </a:endParaRPr>
          </a:p>
        </p:txBody>
      </p:sp>
    </p:spTree>
    <p:extLst>
      <p:ext uri="{BB962C8B-B14F-4D97-AF65-F5344CB8AC3E}">
        <p14:creationId xmlns:p14="http://schemas.microsoft.com/office/powerpoint/2010/main" val="6620336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Tương tác ổ cắm máy khách/máy chủ: </a:t>
            </a:r>
            <a:r xmlns:a="http://schemas.openxmlformats.org/drawingml/2006/main">
              <a:rPr lang="vi" dirty="0" smtClean="0"/>
              <a:t>T</a:t>
            </a:r>
            <a:r xmlns:a="http://schemas.openxmlformats.org/drawingml/2006/main">
              <a:rPr lang="vi" sz="100" dirty="0" smtClean="0"/>
              <a:t> </a:t>
            </a:r>
            <a:r xmlns:a="http://schemas.openxmlformats.org/drawingml/2006/main">
              <a:rPr lang="vi" dirty="0" smtClean="0"/>
              <a:t>C</a:t>
            </a:r>
            <a:r xmlns:a="http://schemas.openxmlformats.org/drawingml/2006/main">
              <a:rPr lang="vi" sz="100" dirty="0" smtClean="0"/>
              <a:t> </a:t>
            </a:r>
            <a:r xmlns:a="http://schemas.openxmlformats.org/drawingml/2006/main">
              <a:rPr lang="vi" dirty="0" smtClean="0"/>
              <a:t>P</a:t>
            </a:r>
            <a:endParaRPr xmlns:a="http://schemas.openxmlformats.org/drawingml/2006/main" lang="en-US" dirty="0"/>
          </a:p>
        </p:txBody>
      </p:sp>
      <p:pic>
        <p:nvPicPr>
          <p:cNvPr id="4" name="Picture 3" descr="Client server interaction is as follows. The server, running on host I d, creates a socket, port = x, for incoming request. Server socket = socket left parenthesis right parenthesis. Then, the server waits for an incoming connection request. Connection socket = server socket period accept left parenthesis right parenthesis. The client creates a socket, connects to host I d, port = x. Client socket = socket left parenthesis right parenthesis. A T C P connection setup is between the server and the client. The client sends a request using the client socket, and the server reads the request from the connection socket. Then, the server writes a reply to the connection socket. The client reads the reply from the client socket. The server closes the connection socket and the client closes the client socket."/>
          <p:cNvPicPr>
            <a:picLocks noChangeAspect="1"/>
          </p:cNvPicPr>
          <p:nvPr/>
        </p:nvPicPr>
        <p:blipFill>
          <a:blip r:embed="rId2"/>
          <a:stretch>
            <a:fillRect/>
          </a:stretch>
        </p:blipFill>
        <p:spPr>
          <a:xfrm>
            <a:off x="1435059" y="1574168"/>
            <a:ext cx="6273882" cy="4722038"/>
          </a:xfrm>
          <a:prstGeom prst="rect">
            <a:avLst/>
          </a:prstGeom>
        </p:spPr>
      </p:pic>
    </p:spTree>
    <p:extLst>
      <p:ext uri="{BB962C8B-B14F-4D97-AF65-F5344CB8AC3E}">
        <p14:creationId xmlns:p14="http://schemas.microsoft.com/office/powerpoint/2010/main" val="284529393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Ứng dụng ví dụ: </a:t>
            </a:r>
            <a:r xmlns:a="http://schemas.openxmlformats.org/drawingml/2006/main">
              <a:rPr lang="vi" dirty="0" smtClean="0"/>
              <a:t>T</a:t>
            </a:r>
            <a:r xmlns:a="http://schemas.openxmlformats.org/drawingml/2006/main">
              <a:rPr lang="vi" sz="100" dirty="0" smtClean="0"/>
              <a:t> </a:t>
            </a:r>
            <a:r xmlns:a="http://schemas.openxmlformats.org/drawingml/2006/main">
              <a:rPr lang="vi" dirty="0" smtClean="0"/>
              <a:t>C</a:t>
            </a:r>
            <a:r xmlns:a="http://schemas.openxmlformats.org/drawingml/2006/main">
              <a:rPr lang="vi" sz="100" dirty="0" smtClean="0"/>
              <a:t> </a:t>
            </a:r>
            <a:r xmlns:a="http://schemas.openxmlformats.org/drawingml/2006/main">
              <a:rPr lang="vi" dirty="0"/>
              <a:t>Khách hàng </a:t>
            </a:r>
            <a:r xmlns:a="http://schemas.openxmlformats.org/drawingml/2006/main">
              <a:rPr lang="vi" dirty="0" smtClean="0"/>
              <a:t>P</a:t>
            </a:r>
          </a:p>
        </p:txBody>
      </p:sp>
      <p:pic>
        <p:nvPicPr>
          <p:cNvPr id="4" name="Picture 3" descr="An example Python T C P client has 10 lines. 2 lines have notes. Line 1. from socket import asterisk. Line 2. server Name = quote server name quote. Line 3. server port = 1 2 0 0 0. Line 4. client Socket = socket left parenthesis A F underscore I N E T comma S O C K underscore S T R E A M right parenthesis. Notes, in the code, S O C K underscore S T R E AM is circled. Create T C P socket for server, remote port 1 2 0 0 0. Line 5. client Socket period connect left parenthesis left parenthesis server Name comma server Port right parenthesis right parenthesis. Line 6. Sentence = raw underscore input left parenthesis quote Input lowercase sentence colon quote right parenthesis. Line 7. client Socket period send left parenthesis sentence dot encode right parenthesis right parenthesis. Notes, no need to attach server name, port. Line 8. modified Sentence = client Socket period rec v left parenthesis 1 0 2 4 right parenthesis. Line 9. print left parenthesis quote From Server colon quote comma modified Sentence period decode left parenthesis right parenthesis right parenthesis. Line 10. client Socket period close left parenthesis right parenthesis. "/>
          <p:cNvPicPr>
            <a:picLocks noChangeAspect="1"/>
          </p:cNvPicPr>
          <p:nvPr/>
        </p:nvPicPr>
        <p:blipFill>
          <a:blip r:embed="rId2"/>
          <a:stretch>
            <a:fillRect/>
          </a:stretch>
        </p:blipFill>
        <p:spPr>
          <a:xfrm>
            <a:off x="653595" y="1693304"/>
            <a:ext cx="7836810" cy="4367331"/>
          </a:xfrm>
          <a:prstGeom prst="rect">
            <a:avLst/>
          </a:prstGeom>
        </p:spPr>
      </p:pic>
    </p:spTree>
    <p:extLst>
      <p:ext uri="{BB962C8B-B14F-4D97-AF65-F5344CB8AC3E}">
        <p14:creationId xmlns:p14="http://schemas.microsoft.com/office/powerpoint/2010/main" val="410698268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Ứng dụng ví dụ: </a:t>
            </a:r>
            <a:r xmlns:a="http://schemas.openxmlformats.org/drawingml/2006/main">
              <a:rPr lang="vi" dirty="0" smtClean="0"/>
              <a:t>T</a:t>
            </a:r>
            <a:r xmlns:a="http://schemas.openxmlformats.org/drawingml/2006/main">
              <a:rPr lang="vi" sz="100" dirty="0" smtClean="0"/>
              <a:t> </a:t>
            </a:r>
            <a:r xmlns:a="http://schemas.openxmlformats.org/drawingml/2006/main">
              <a:rPr lang="vi" dirty="0" smtClean="0"/>
              <a:t>C</a:t>
            </a:r>
            <a:r xmlns:a="http://schemas.openxmlformats.org/drawingml/2006/main">
              <a:rPr lang="vi" sz="100" dirty="0" smtClean="0"/>
              <a:t> </a:t>
            </a:r>
            <a:r xmlns:a="http://schemas.openxmlformats.org/drawingml/2006/main">
              <a:rPr lang="vi" dirty="0"/>
              <a:t>Máy chủ </a:t>
            </a:r>
            <a:r xmlns:a="http://schemas.openxmlformats.org/drawingml/2006/main">
              <a:rPr lang="vi" dirty="0" smtClean="0"/>
              <a:t>P</a:t>
            </a:r>
          </a:p>
        </p:txBody>
      </p:sp>
      <p:pic>
        <p:nvPicPr>
          <p:cNvPr id="4" name="Picture 3" descr="An example Python T C P server 13 lines. Some lines have notes. Line 1. from socket import asterisk. Line 2. server Port = 1 2 0 0 0. Line 3. server Socket = socket left parenthesis A F underscore I N E T comma S O C K underscore S T R E A M right parenthesis. Notes, create T C P welcoming socket. Line 4. server Socket period bind left parenthesis left parenthesis double quote comma server Port right parenthesis right parenthesis. Line 5. server Socket period listen left parenthesis 1 right parenthesis. Notes, server begins listening for incoming T C P requests. Line 6. print quote The server is ready to receive quote. Line 7. while True colon. Notes, loop forever. Line 8. connection Socket comma a d d r = server Socket period accept left parenthesis right parenthesis. Notes, server waits on accept left parenthesis right parenthesis for incoming requests, new socket created on return. Line 9. sentence = connection Socket period rec v left parenthesis 1 0 2 4 right parenthesis period decode left parenthesis right parenthesis. Notes, read bytes from socket, but not address as in U D P. Line 10. capitalized Sentence = sentence period upper left parenthesis right parenthesis. Line 11. connection Socket period send left parenthesis capitalized Sentence period. Notes, close connection to this client, but not welcoming socket. Line 12. Several indents, encode left parenthesis right parenthesis right parenthesis. Line 13. connection Socket period close left parenthesis right parenthesis. "/>
          <p:cNvPicPr>
            <a:picLocks noChangeAspect="1"/>
          </p:cNvPicPr>
          <p:nvPr/>
        </p:nvPicPr>
        <p:blipFill>
          <a:blip r:embed="rId2"/>
          <a:stretch>
            <a:fillRect/>
          </a:stretch>
        </p:blipFill>
        <p:spPr>
          <a:xfrm>
            <a:off x="1228299" y="1700570"/>
            <a:ext cx="6687401" cy="4351392"/>
          </a:xfrm>
          <a:prstGeom prst="rect">
            <a:avLst/>
          </a:prstGeom>
        </p:spPr>
      </p:pic>
    </p:spTree>
    <p:extLst>
      <p:ext uri="{BB962C8B-B14F-4D97-AF65-F5344CB8AC3E}">
        <p14:creationId xmlns:p14="http://schemas.microsoft.com/office/powerpoint/2010/main" val="305908958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sz="3400" b="1" dirty="0">
                <a:solidFill>
                  <a:schemeClr val="tx2"/>
                </a:solidFill>
                <a:latin typeface="Times New Roman" panose="02020603050405020304" pitchFamily="18" charset="0"/>
                <a:cs typeface="Times New Roman" panose="02020603050405020304" pitchFamily="18" charset="0"/>
              </a:rPr>
              <a:t>Chương 2: </a:t>
            </a:r>
            <a:r xmlns:a="http://schemas.openxmlformats.org/drawingml/2006/main">
              <a:rPr lang="vi" sz="3400" b="1" dirty="0" smtClean="0">
                <a:solidFill>
                  <a:schemeClr val="tx2"/>
                </a:solidFill>
                <a:latin typeface="Times New Roman" panose="02020603050405020304" pitchFamily="18" charset="0"/>
                <a:cs typeface="Times New Roman" panose="02020603050405020304" pitchFamily="18" charset="0"/>
              </a:rPr>
              <a:t>Tóm tắt </a:t>
            </a:r>
            <a:r xmlns:a="http://schemas.openxmlformats.org/drawingml/2006/main">
              <a:rPr lang="vi" sz="2000" dirty="0" smtClean="0">
                <a:solidFill>
                  <a:schemeClr val="tx2"/>
                </a:solidFill>
                <a:latin typeface="Times New Roman" panose="02020603050405020304" pitchFamily="18" charset="0"/>
                <a:cs typeface="Times New Roman" panose="02020603050405020304" pitchFamily="18" charset="0"/>
              </a:rPr>
              <a:t>(1 trên 2)</a:t>
            </a:r>
            <a:endParaRPr xmlns:a="http://schemas.openxmlformats.org/drawingml/2006/main" lang="en-US" sz="2000" dirty="0">
              <a:solidFill>
                <a:schemeClr val="tx2"/>
              </a:solidFill>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457200" y="1600200"/>
            <a:ext cx="8229600" cy="457200"/>
          </a:xfrm>
        </p:spPr>
        <p:txBody>
          <a:bodyPr/>
          <a:lstStyle/>
          <a:p>
            <a:r xmlns:a="http://schemas.openxmlformats.org/drawingml/2006/main">
              <a:rPr lang="vi" altLang="en-US" sz="2200" b="1" dirty="0">
                <a:solidFill>
                  <a:schemeClr val="bg2"/>
                </a:solidFill>
                <a:latin typeface="+mn-lt"/>
              </a:rPr>
              <a:t>nghiên cứu của chúng tôi về các ứng dụng mạng hiện đã hoàn tất </a:t>
            </a:r>
            <a:r xmlns:a="http://schemas.openxmlformats.org/drawingml/2006/main">
              <a:rPr lang="vi" altLang="en-US" sz="2200" b="1" dirty="0" smtClean="0">
                <a:solidFill>
                  <a:schemeClr val="bg2"/>
                </a:solidFill>
                <a:latin typeface="+mn-lt"/>
              </a:rPr>
              <a:t>!</a:t>
            </a:r>
            <a:endParaRPr xmlns:a="http://schemas.openxmlformats.org/drawingml/2006/main" lang="en-US" altLang="en-US" sz="2200" b="1" dirty="0">
              <a:solidFill>
                <a:schemeClr val="bg2"/>
              </a:solidFill>
              <a:latin typeface="+mn-lt"/>
            </a:endParaRPr>
          </a:p>
        </p:txBody>
      </p:sp>
      <p:sp>
        <p:nvSpPr>
          <p:cNvPr id="6" name="Content Placeholder 5"/>
          <p:cNvSpPr>
            <a:spLocks noGrp="1"/>
          </p:cNvSpPr>
          <p:nvPr>
            <p:ph idx="13"/>
          </p:nvPr>
        </p:nvSpPr>
        <p:spPr>
          <a:xfrm>
            <a:off x="473718" y="2202921"/>
            <a:ext cx="4555481" cy="3925163"/>
          </a:xfrm>
        </p:spPr>
        <p:txBody>
          <a:bodyPr/>
          <a:lstStyle/>
          <a:p>
            <a:pPr xmlns:a="http://schemas.openxmlformats.org/drawingml/2006/main" marL="255600" indent="-255600">
              <a:spcBef>
                <a:spcPts val="1500"/>
              </a:spcBef>
              <a:buClr>
                <a:schemeClr val="tx2"/>
              </a:buClr>
              <a:buFont typeface="Arial" panose="020B0604020202020204" pitchFamily="34" charset="0"/>
              <a:buChar char="•"/>
              <a:defRPr/>
            </a:pPr>
            <a:r xmlns:a="http://schemas.openxmlformats.org/drawingml/2006/main">
              <a:rPr lang="vi" sz="2200" dirty="0">
                <a:latin typeface="+mn-lt"/>
                <a:ea typeface="ＭＳ Ｐゴシック" charset="0"/>
              </a:rPr>
              <a:t>kiến trúc ứng dụng</a:t>
            </a:r>
          </a:p>
          <a:p>
            <a:pPr xmlns:a="http://schemas.openxmlformats.org/drawingml/2006/main" marL="741600" lvl="1" indent="-284400">
              <a:spcBef>
                <a:spcPts val="600"/>
              </a:spcBef>
              <a:buClr>
                <a:schemeClr val="tx2"/>
              </a:buClr>
              <a:buFont typeface="Arial" panose="020B0604020202020204" pitchFamily="34" charset="0"/>
              <a:buChar char="−"/>
              <a:defRPr/>
            </a:pPr>
            <a:r xmlns:a="http://schemas.openxmlformats.org/drawingml/2006/main">
              <a:rPr lang="vi" sz="2200" dirty="0">
                <a:latin typeface="+mn-lt"/>
                <a:ea typeface="ＭＳ Ｐゴシック" charset="0"/>
              </a:rPr>
              <a:t>máy khách-máy chủ</a:t>
            </a:r>
          </a:p>
          <a:p>
            <a:pPr xmlns:a="http://schemas.openxmlformats.org/drawingml/2006/main" marL="741600" lvl="1" indent="-284400">
              <a:spcBef>
                <a:spcPts val="600"/>
              </a:spcBef>
              <a:buClr>
                <a:schemeClr val="tx2"/>
              </a:buClr>
              <a:buFont typeface="Arial" panose="020B0604020202020204" pitchFamily="34" charset="0"/>
              <a:buChar char="−"/>
              <a:defRPr/>
            </a:pPr>
            <a:r xmlns:a="http://schemas.openxmlformats.org/drawingml/2006/main">
              <a:rPr lang="vi" sz="2200" dirty="0">
                <a:latin typeface="+mn-lt"/>
                <a:ea typeface="ＭＳ Ｐゴシック" charset="0"/>
              </a:rPr>
              <a:t>P2P</a:t>
            </a:r>
          </a:p>
          <a:p>
            <a:pPr xmlns:a="http://schemas.openxmlformats.org/drawingml/2006/main" marL="255600" indent="-255600">
              <a:spcBef>
                <a:spcPts val="1500"/>
              </a:spcBef>
              <a:buClr>
                <a:schemeClr val="tx2"/>
              </a:buClr>
              <a:buFont typeface="Arial" panose="020B0604020202020204" pitchFamily="34" charset="0"/>
              <a:buChar char="•"/>
              <a:defRPr/>
            </a:pPr>
            <a:r xmlns:a="http://schemas.openxmlformats.org/drawingml/2006/main">
              <a:rPr lang="vi" sz="2200" dirty="0">
                <a:latin typeface="+mn-lt"/>
                <a:ea typeface="ＭＳ Ｐゴシック" charset="0"/>
              </a:rPr>
              <a:t>Yêu cầu dịch vụ ứng dụng:</a:t>
            </a:r>
          </a:p>
          <a:p>
            <a:pPr xmlns:a="http://schemas.openxmlformats.org/drawingml/2006/main" marL="741600" lvl="1" indent="-284400">
              <a:spcBef>
                <a:spcPts val="600"/>
              </a:spcBef>
              <a:buClr>
                <a:schemeClr val="tx2"/>
              </a:buClr>
              <a:buFont typeface="Arial" panose="020B0604020202020204" pitchFamily="34" charset="0"/>
              <a:buChar char="−"/>
              <a:defRPr/>
            </a:pPr>
            <a:r xmlns:a="http://schemas.openxmlformats.org/drawingml/2006/main">
              <a:rPr lang="vi" sz="2200" dirty="0">
                <a:latin typeface="+mn-lt"/>
                <a:ea typeface="ＭＳ Ｐゴシック" charset="0"/>
              </a:rPr>
              <a:t>độ tin cậy, băng thông, độ trễ</a:t>
            </a:r>
          </a:p>
          <a:p>
            <a:pPr xmlns:a="http://schemas.openxmlformats.org/drawingml/2006/main" marL="255600" indent="-255600">
              <a:spcBef>
                <a:spcPts val="1500"/>
              </a:spcBef>
              <a:buClr>
                <a:schemeClr val="tx2"/>
              </a:buClr>
              <a:buFont typeface="Arial" panose="020B0604020202020204" pitchFamily="34" charset="0"/>
              <a:buChar char="•"/>
              <a:defRPr/>
            </a:pPr>
            <a:r xmlns:a="http://schemas.openxmlformats.org/drawingml/2006/main">
              <a:rPr lang="vi" sz="2200" dirty="0">
                <a:latin typeface="+mn-lt"/>
                <a:ea typeface="ＭＳ Ｐゴシック" charset="0"/>
              </a:rPr>
              <a:t>Mô hình dịch vụ vận tải Internet</a:t>
            </a:r>
          </a:p>
          <a:p>
            <a:pPr xmlns:a="http://schemas.openxmlformats.org/drawingml/2006/main" marL="741600" lvl="1" indent="-284400">
              <a:spcBef>
                <a:spcPts val="600"/>
              </a:spcBef>
              <a:buClr>
                <a:schemeClr val="tx2"/>
              </a:buClr>
              <a:buFont typeface="Arial" panose="020B0604020202020204" pitchFamily="34" charset="0"/>
              <a:buChar char="−"/>
              <a:defRPr/>
            </a:pPr>
            <a:r xmlns:a="http://schemas.openxmlformats.org/drawingml/2006/main">
              <a:rPr lang="vi" sz="2200" dirty="0">
                <a:latin typeface="+mn-lt"/>
                <a:ea typeface="ＭＳ Ｐゴシック" charset="0"/>
              </a:rPr>
              <a:t>định hướng kết nối, đáng tin cậy: </a:t>
            </a:r>
            <a:r xmlns:a="http://schemas.openxmlformats.org/drawingml/2006/main">
              <a:rPr lang="vi" sz="2200" dirty="0" smtClean="0">
                <a:latin typeface="+mn-lt"/>
                <a:ea typeface="ＭＳ Ｐゴシック" charset="0"/>
              </a:rPr>
              <a:t>T</a:t>
            </a:r>
            <a:r xmlns:a="http://schemas.openxmlformats.org/drawingml/2006/main">
              <a:rPr lang="vi" sz="100" dirty="0" smtClean="0">
                <a:latin typeface="+mn-lt"/>
                <a:ea typeface="ＭＳ Ｐゴシック" charset="0"/>
              </a:rPr>
              <a:t> </a:t>
            </a:r>
            <a:r xmlns:a="http://schemas.openxmlformats.org/drawingml/2006/main">
              <a:rPr lang="vi" sz="2200" dirty="0" smtClean="0">
                <a:latin typeface="+mn-lt"/>
                <a:ea typeface="ＭＳ Ｐゴシック" charset="0"/>
              </a:rPr>
              <a:t>C</a:t>
            </a:r>
            <a:r xmlns:a="http://schemas.openxmlformats.org/drawingml/2006/main">
              <a:rPr lang="vi" sz="100" dirty="0" smtClean="0">
                <a:latin typeface="+mn-lt"/>
                <a:ea typeface="ＭＳ Ｐゴシック" charset="0"/>
              </a:rPr>
              <a:t> </a:t>
            </a:r>
            <a:r xmlns:a="http://schemas.openxmlformats.org/drawingml/2006/main">
              <a:rPr lang="vi" sz="2200" dirty="0" smtClean="0">
                <a:latin typeface="+mn-lt"/>
                <a:ea typeface="ＭＳ Ｐゴシック" charset="0"/>
              </a:rPr>
              <a:t>P</a:t>
            </a:r>
            <a:endParaRPr xmlns:a="http://schemas.openxmlformats.org/drawingml/2006/main" lang="en-US" sz="2200" dirty="0">
              <a:latin typeface="+mn-lt"/>
              <a:ea typeface="ＭＳ Ｐゴシック" charset="0"/>
            </a:endParaRPr>
          </a:p>
          <a:p>
            <a:pPr xmlns:a="http://schemas.openxmlformats.org/drawingml/2006/main" marL="741600" lvl="1" indent="-284400">
              <a:spcBef>
                <a:spcPts val="600"/>
              </a:spcBef>
              <a:buClr>
                <a:schemeClr val="tx2"/>
              </a:buClr>
              <a:buFont typeface="Arial" panose="020B0604020202020204" pitchFamily="34" charset="0"/>
              <a:buChar char="−"/>
              <a:defRPr/>
            </a:pPr>
            <a:r xmlns:a="http://schemas.openxmlformats.org/drawingml/2006/main">
              <a:rPr lang="vi" sz="2200" dirty="0">
                <a:latin typeface="+mn-lt"/>
                <a:ea typeface="ＭＳ Ｐゴシック" charset="0"/>
              </a:rPr>
              <a:t>không đáng tin cậy, datagram: </a:t>
            </a:r>
            <a:r xmlns:a="http://schemas.openxmlformats.org/drawingml/2006/main">
              <a:rPr lang="vi" sz="2200" dirty="0" smtClean="0">
                <a:latin typeface="+mn-lt"/>
                <a:ea typeface="ＭＳ Ｐゴシック" charset="0"/>
              </a:rPr>
              <a:t>U</a:t>
            </a:r>
            <a:r xmlns:a="http://schemas.openxmlformats.org/drawingml/2006/main">
              <a:rPr lang="vi" sz="100" dirty="0" smtClean="0">
                <a:latin typeface="+mn-lt"/>
                <a:ea typeface="ＭＳ Ｐゴシック" charset="0"/>
              </a:rPr>
              <a:t> </a:t>
            </a:r>
            <a:r xmlns:a="http://schemas.openxmlformats.org/drawingml/2006/main">
              <a:rPr lang="vi" sz="2200" dirty="0" smtClean="0">
                <a:latin typeface="+mn-lt"/>
                <a:ea typeface="ＭＳ Ｐゴシック" charset="0"/>
              </a:rPr>
              <a:t>Đ.</a:t>
            </a:r>
            <a:r xmlns:a="http://schemas.openxmlformats.org/drawingml/2006/main">
              <a:rPr lang="vi" sz="100" dirty="0" smtClean="0">
                <a:latin typeface="+mn-lt"/>
                <a:ea typeface="ＭＳ Ｐゴシック" charset="0"/>
              </a:rPr>
              <a:t> </a:t>
            </a:r>
            <a:r xmlns:a="http://schemas.openxmlformats.org/drawingml/2006/main">
              <a:rPr lang="vi" sz="2200" dirty="0" smtClean="0">
                <a:latin typeface="+mn-lt"/>
                <a:ea typeface="ＭＳ Ｐゴシック" charset="0"/>
              </a:rPr>
              <a:t>P</a:t>
            </a:r>
            <a:endParaRPr xmlns:a="http://schemas.openxmlformats.org/drawingml/2006/main" lang="en-US" sz="2200" dirty="0">
              <a:latin typeface="+mn-lt"/>
              <a:ea typeface="ＭＳ Ｐゴシック" charset="0"/>
            </a:endParaRPr>
          </a:p>
        </p:txBody>
      </p:sp>
      <p:sp>
        <p:nvSpPr>
          <p:cNvPr id="7" name="Content Placeholder 6"/>
          <p:cNvSpPr>
            <a:spLocks noGrp="1"/>
          </p:cNvSpPr>
          <p:nvPr>
            <p:ph idx="14"/>
          </p:nvPr>
        </p:nvSpPr>
        <p:spPr>
          <a:xfrm>
            <a:off x="5173578" y="2201490"/>
            <a:ext cx="3513222" cy="3926594"/>
          </a:xfrm>
        </p:spPr>
        <p:txBody>
          <a:bodyPr/>
          <a:lstStyle/>
          <a:p>
            <a:pPr xmlns:a="http://schemas.openxmlformats.org/drawingml/2006/main" marL="255600" indent="-255600">
              <a:spcBef>
                <a:spcPts val="1500"/>
              </a:spcBef>
              <a:buClr>
                <a:schemeClr val="tx2"/>
              </a:buClr>
              <a:buSzPct val="100000"/>
              <a:buFont typeface="Arial" panose="020B0604020202020204" pitchFamily="34" charset="0"/>
              <a:buChar char="•"/>
              <a:defRPr/>
            </a:pPr>
            <a:r xmlns:a="http://schemas.openxmlformats.org/drawingml/2006/main">
              <a:rPr lang="vi" sz="2200" dirty="0">
                <a:latin typeface="+mn-lt"/>
                <a:ea typeface="ＭＳ Ｐゴシック" charset="0"/>
                <a:cs typeface="ＭＳ Ｐゴシック" charset="0"/>
              </a:rPr>
              <a:t>giao thức cụ thể:</a:t>
            </a:r>
          </a:p>
          <a:p>
            <a:pPr xmlns:a="http://schemas.openxmlformats.org/drawingml/2006/main" marL="741600" lvl="1" indent="-284400">
              <a:spcBef>
                <a:spcPts val="600"/>
              </a:spcBef>
              <a:buClr>
                <a:schemeClr val="tx2"/>
              </a:buClr>
              <a:buSzTx/>
              <a:buFont typeface="Arial" panose="020B0604020202020204" pitchFamily="34" charset="0"/>
              <a:buChar char="−"/>
              <a:defRPr/>
            </a:pPr>
            <a:r xmlns:a="http://schemas.openxmlformats.org/drawingml/2006/main">
              <a:rPr lang="vi" sz="2200" dirty="0" smtClean="0">
                <a:latin typeface="+mn-lt"/>
                <a:ea typeface="ＭＳ Ｐゴシック" charset="0"/>
                <a:cs typeface="ＭＳ Ｐゴシック" charset="0"/>
              </a:rPr>
              <a:t>h</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t</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t</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P</a:t>
            </a:r>
            <a:endParaRPr xmlns:a="http://schemas.openxmlformats.org/drawingml/2006/main" lang="en-US" sz="2200" dirty="0">
              <a:latin typeface="+mn-lt"/>
              <a:ea typeface="ＭＳ Ｐゴシック" charset="0"/>
              <a:cs typeface="ＭＳ Ｐゴシック" charset="0"/>
            </a:endParaRPr>
          </a:p>
          <a:p>
            <a:pPr xmlns:a="http://schemas.openxmlformats.org/drawingml/2006/main" marL="741600" lvl="1" indent="-284400">
              <a:spcBef>
                <a:spcPts val="600"/>
              </a:spcBef>
              <a:buClr>
                <a:schemeClr val="tx2"/>
              </a:buClr>
              <a:buSzTx/>
              <a:buFont typeface="Arial" panose="020B0604020202020204" pitchFamily="34" charset="0"/>
              <a:buChar char="−"/>
              <a:defRPr/>
            </a:pPr>
            <a:r xmlns:a="http://schemas.openxmlformats.org/drawingml/2006/main">
              <a:rPr lang="vi" sz="2200" dirty="0" smtClean="0">
                <a:latin typeface="+mn-lt"/>
                <a:ea typeface="ＭＳ Ｐゴシック" charset="0"/>
                <a:cs typeface="ＭＳ Ｐゴシック" charset="0"/>
              </a:rPr>
              <a:t>S</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m</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t</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P </a:t>
            </a:r>
            <a:r xmlns:a="http://schemas.openxmlformats.org/drawingml/2006/main">
              <a:rPr lang="vi" sz="2200" dirty="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P</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Ô</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P </a:t>
            </a:r>
            <a:r xmlns:a="http://schemas.openxmlformats.org/drawingml/2006/main">
              <a:rPr lang="vi" sz="2200" dirty="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tôi</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m</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Một</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P</a:t>
            </a:r>
            <a:endParaRPr xmlns:a="http://schemas.openxmlformats.org/drawingml/2006/main" lang="en-US" sz="2200" dirty="0">
              <a:latin typeface="+mn-lt"/>
              <a:ea typeface="ＭＳ Ｐゴシック" charset="0"/>
              <a:cs typeface="ＭＳ Ｐゴシック" charset="0"/>
            </a:endParaRPr>
          </a:p>
          <a:p>
            <a:pPr xmlns:a="http://schemas.openxmlformats.org/drawingml/2006/main" marL="741600" lvl="1" indent="-284400">
              <a:spcBef>
                <a:spcPts val="600"/>
              </a:spcBef>
              <a:buClr>
                <a:schemeClr val="tx2"/>
              </a:buClr>
              <a:buSzTx/>
              <a:buFont typeface="Arial" panose="020B0604020202020204" pitchFamily="34" charset="0"/>
              <a:buChar char="−"/>
              <a:defRPr/>
            </a:pPr>
            <a:r xmlns:a="http://schemas.openxmlformats.org/drawingml/2006/main">
              <a:rPr lang="vi" sz="2200" dirty="0" smtClean="0">
                <a:latin typeface="+mn-lt"/>
                <a:ea typeface="ＭＳ Ｐゴシック" charset="0"/>
                <a:cs typeface="ＭＳ Ｐゴシック" charset="0"/>
              </a:rPr>
              <a:t>Đ.</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N</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S</a:t>
            </a:r>
            <a:endParaRPr xmlns:a="http://schemas.openxmlformats.org/drawingml/2006/main" lang="en-US" sz="2200" dirty="0">
              <a:latin typeface="+mn-lt"/>
              <a:ea typeface="ＭＳ Ｐゴシック" charset="0"/>
              <a:cs typeface="ＭＳ Ｐゴシック" charset="0"/>
            </a:endParaRPr>
          </a:p>
          <a:p>
            <a:pPr xmlns:a="http://schemas.openxmlformats.org/drawingml/2006/main" marL="741600" lvl="1" indent="-284400">
              <a:spcBef>
                <a:spcPts val="600"/>
              </a:spcBef>
              <a:buClr>
                <a:schemeClr val="tx2"/>
              </a:buClr>
              <a:buSzTx/>
              <a:buFont typeface="Arial" panose="020B0604020202020204" pitchFamily="34" charset="0"/>
              <a:buChar char="−"/>
              <a:defRPr/>
            </a:pPr>
            <a:r xmlns:a="http://schemas.openxmlformats.org/drawingml/2006/main">
              <a:rPr lang="vi" sz="2200" dirty="0">
                <a:latin typeface="+mn-lt"/>
                <a:ea typeface="ＭＳ Ｐゴシック" charset="0"/>
                <a:cs typeface="ＭＳ Ｐゴシック" charset="0"/>
              </a:rPr>
              <a:t>P2P: BitTorrent</a:t>
            </a:r>
          </a:p>
          <a:p>
            <a:pPr xmlns:a="http://schemas.openxmlformats.org/drawingml/2006/main" marL="255600" indent="-255600">
              <a:spcBef>
                <a:spcPts val="1500"/>
              </a:spcBef>
              <a:buClr>
                <a:schemeClr val="tx2"/>
              </a:buClr>
              <a:buSzPct val="100000"/>
              <a:buFont typeface="Arial" panose="020B0604020202020204" pitchFamily="34" charset="0"/>
              <a:buChar char="•"/>
              <a:defRPr/>
            </a:pPr>
            <a:r xmlns:a="http://schemas.openxmlformats.org/drawingml/2006/main">
              <a:rPr lang="vi" sz="2200" dirty="0">
                <a:latin typeface="+mn-lt"/>
                <a:ea typeface="ＭＳ Ｐゴシック" charset="0"/>
                <a:cs typeface="ＭＳ Ｐゴシック" charset="0"/>
              </a:rPr>
              <a:t>truyền phát video, </a:t>
            </a:r>
            <a:r xmlns:a="http://schemas.openxmlformats.org/drawingml/2006/main">
              <a:rPr lang="vi" sz="2200" dirty="0" smtClean="0">
                <a:latin typeface="+mn-lt"/>
                <a:ea typeface="ＭＳ Ｐゴシック" charset="0"/>
                <a:cs typeface="ＭＳ Ｐゴシック" charset="0"/>
              </a:rPr>
              <a:t>C</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Đ.</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N</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S</a:t>
            </a:r>
            <a:endParaRPr xmlns:a="http://schemas.openxmlformats.org/drawingml/2006/main" lang="en-US" sz="2200" dirty="0">
              <a:latin typeface="+mn-lt"/>
              <a:ea typeface="ＭＳ Ｐゴシック" charset="0"/>
              <a:cs typeface="ＭＳ Ｐゴシック" charset="0"/>
            </a:endParaRPr>
          </a:p>
          <a:p>
            <a:pPr xmlns:a="http://schemas.openxmlformats.org/drawingml/2006/main" marL="255600" indent="-255600">
              <a:spcBef>
                <a:spcPts val="1500"/>
              </a:spcBef>
              <a:buClr>
                <a:schemeClr val="tx2"/>
              </a:buClr>
              <a:buSzPct val="100000"/>
              <a:buFont typeface="Arial" panose="020B0604020202020204" pitchFamily="34" charset="0"/>
              <a:buChar char="•"/>
              <a:defRPr/>
            </a:pPr>
            <a:r xmlns:a="http://schemas.openxmlformats.org/drawingml/2006/main">
              <a:rPr lang="vi" sz="2200" dirty="0">
                <a:latin typeface="+mn-lt"/>
                <a:ea typeface="ＭＳ Ｐゴシック" charset="0"/>
                <a:cs typeface="ＭＳ Ｐゴシック" charset="0"/>
              </a:rPr>
              <a:t>ổ cắm </a:t>
            </a:r>
            <a:r xmlns:a="http://schemas.openxmlformats.org/drawingml/2006/main">
              <a:rPr lang="vi" sz="2200" dirty="0" smtClean="0">
                <a:latin typeface="+mn-lt"/>
                <a:ea typeface="ＭＳ Ｐゴシック" charset="0"/>
                <a:cs typeface="ＭＳ Ｐゴシック" charset="0"/>
              </a:rPr>
              <a:t>:</a:t>
            </a:r>
            <a:endParaRPr xmlns:a="http://schemas.openxmlformats.org/drawingml/2006/main" lang="en-US" sz="2200" dirty="0">
              <a:latin typeface="+mn-lt"/>
              <a:ea typeface="ＭＳ Ｐゴシック" charset="0"/>
              <a:cs typeface="ＭＳ Ｐゴシック" charset="0"/>
            </a:endParaRPr>
          </a:p>
          <a:p>
            <a:pPr xmlns:a="http://schemas.openxmlformats.org/drawingml/2006/main" marL="0" indent="176213">
              <a:spcBef>
                <a:spcPts val="1500"/>
              </a:spcBef>
              <a:buClr>
                <a:schemeClr val="tx2"/>
              </a:buClr>
              <a:buSzPct val="100000"/>
              <a:defRPr/>
            </a:pPr>
            <a:r xmlns:a="http://schemas.openxmlformats.org/drawingml/2006/main">
              <a:rPr lang="vi" sz="2200" dirty="0" smtClean="0">
                <a:latin typeface="+mn-lt"/>
                <a:ea typeface="ＭＳ Ｐゴシック" charset="0"/>
                <a:cs typeface="ＭＳ Ｐゴシック" charset="0"/>
              </a:rPr>
              <a:t>t</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C</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P </a:t>
            </a:r>
            <a:r xmlns:a="http://schemas.openxmlformats.org/drawingml/2006/main">
              <a:rPr lang="vi" sz="2200" dirty="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U</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Đ.</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ổ cắm P</a:t>
            </a:r>
            <a:endParaRPr xmlns:a="http://schemas.openxmlformats.org/drawingml/2006/main" lang="en-US" sz="2200" dirty="0">
              <a:latin typeface="+mn-lt"/>
              <a:ea typeface="ＭＳ Ｐゴシック" charset="0"/>
              <a:cs typeface="ＭＳ Ｐゴシック" charset="0"/>
            </a:endParaRPr>
          </a:p>
        </p:txBody>
      </p:sp>
    </p:spTree>
    <p:extLst>
      <p:ext uri="{BB962C8B-B14F-4D97-AF65-F5344CB8AC3E}">
        <p14:creationId xmlns:p14="http://schemas.microsoft.com/office/powerpoint/2010/main" val="248319503"/>
      </p:ext>
    </p:extLst>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sz="3400" b="1" dirty="0">
                <a:solidFill>
                  <a:schemeClr val="tx2"/>
                </a:solidFill>
                <a:latin typeface="Times New Roman" panose="02020603050405020304" pitchFamily="18" charset="0"/>
                <a:cs typeface="Times New Roman" panose="02020603050405020304" pitchFamily="18" charset="0"/>
              </a:rPr>
              <a:t>Chương 2: Tóm tắt </a:t>
            </a:r>
            <a:r xmlns:a="http://schemas.openxmlformats.org/drawingml/2006/main">
              <a:rPr lang="vi" sz="2000" dirty="0" smtClean="0">
                <a:solidFill>
                  <a:schemeClr val="tx2"/>
                </a:solidFill>
                <a:latin typeface="Times New Roman" panose="02020603050405020304" pitchFamily="18" charset="0"/>
                <a:cs typeface="Times New Roman" panose="02020603050405020304" pitchFamily="18" charset="0"/>
              </a:rPr>
              <a:t>(2 </a:t>
            </a:r>
            <a:r xmlns:a="http://schemas.openxmlformats.org/drawingml/2006/main">
              <a:rPr lang="vi" sz="2000" dirty="0">
                <a:solidFill>
                  <a:schemeClr val="tx2"/>
                </a:solidFill>
                <a:latin typeface="Times New Roman" panose="02020603050405020304" pitchFamily="18" charset="0"/>
                <a:cs typeface="Times New Roman" panose="02020603050405020304" pitchFamily="18" charset="0"/>
              </a:rPr>
              <a:t>trên 2)</a:t>
            </a:r>
            <a:endParaRPr xmlns:a="http://schemas.openxmlformats.org/drawingml/2006/main" lang="en-US" sz="2000" dirty="0"/>
          </a:p>
        </p:txBody>
      </p:sp>
      <p:sp>
        <p:nvSpPr>
          <p:cNvPr id="5" name="Content Placeholder 4"/>
          <p:cNvSpPr>
            <a:spLocks noGrp="1"/>
          </p:cNvSpPr>
          <p:nvPr>
            <p:ph idx="1"/>
          </p:nvPr>
        </p:nvSpPr>
        <p:spPr>
          <a:xfrm>
            <a:off x="457200" y="1600200"/>
            <a:ext cx="8229600" cy="457200"/>
          </a:xfrm>
        </p:spPr>
        <p:txBody>
          <a:bodyPr/>
          <a:lstStyle/>
          <a:p>
            <a:pPr xmlns:a="http://schemas.openxmlformats.org/drawingml/2006/main" marL="0" indent="0">
              <a:spcBef>
                <a:spcPts val="1500"/>
              </a:spcBef>
            </a:pPr>
            <a:r xmlns:a="http://schemas.openxmlformats.org/drawingml/2006/main">
              <a:rPr lang="vi" altLang="en-US" sz="2000" b="1" dirty="0">
                <a:solidFill>
                  <a:schemeClr val="bg2"/>
                </a:solidFill>
                <a:latin typeface="+mn-lt"/>
              </a:rPr>
              <a:t>quan trọng nhất: đã học về các giao thức </a:t>
            </a:r>
            <a:r xmlns:a="http://schemas.openxmlformats.org/drawingml/2006/main">
              <a:rPr lang="vi" altLang="en-US" sz="2000" b="1" dirty="0" smtClean="0">
                <a:solidFill>
                  <a:schemeClr val="bg2"/>
                </a:solidFill>
                <a:latin typeface="+mn-lt"/>
              </a:rPr>
              <a:t>!</a:t>
            </a:r>
            <a:endParaRPr xmlns:a="http://schemas.openxmlformats.org/drawingml/2006/main" lang="en-US" altLang="en-US" sz="2000" b="1" dirty="0">
              <a:solidFill>
                <a:schemeClr val="bg2"/>
              </a:solidFill>
              <a:latin typeface="+mn-lt"/>
            </a:endParaRPr>
          </a:p>
        </p:txBody>
      </p:sp>
      <p:sp>
        <p:nvSpPr>
          <p:cNvPr id="6" name="Content Placeholder 5"/>
          <p:cNvSpPr>
            <a:spLocks noGrp="1"/>
          </p:cNvSpPr>
          <p:nvPr>
            <p:ph idx="13"/>
          </p:nvPr>
        </p:nvSpPr>
        <p:spPr>
          <a:xfrm>
            <a:off x="473720" y="2235574"/>
            <a:ext cx="3902337" cy="3985612"/>
          </a:xfrm>
        </p:spPr>
        <p:txBody>
          <a:bodyPr/>
          <a:lstStyle/>
          <a:p>
            <a:pPr xmlns:a="http://schemas.openxmlformats.org/drawingml/2006/main" marL="255600" indent="-255600">
              <a:spcBef>
                <a:spcPts val="1500"/>
              </a:spcBef>
              <a:buClr>
                <a:schemeClr val="tx2"/>
              </a:buClr>
              <a:buFont typeface="Arial" panose="020B0604020202020204" pitchFamily="34" charset="0"/>
              <a:buChar char="•"/>
            </a:pPr>
            <a:r xmlns:a="http://schemas.openxmlformats.org/drawingml/2006/main">
              <a:rPr lang="vi" altLang="en-US" sz="2000" dirty="0">
                <a:latin typeface="+mn-lt"/>
              </a:rPr>
              <a:t>trao đổi bản tin yêu cầu/trả lời điển hình:</a:t>
            </a:r>
          </a:p>
          <a:p>
            <a:pPr xmlns:a="http://schemas.openxmlformats.org/drawingml/2006/main" marL="741600" lvl="1" indent="-284400">
              <a:spcBef>
                <a:spcPts val="600"/>
              </a:spcBef>
              <a:buClr>
                <a:schemeClr val="tx2"/>
              </a:buClr>
              <a:buFont typeface="Arial" panose="020B0604020202020204" pitchFamily="34" charset="0"/>
              <a:buChar char="−"/>
            </a:pPr>
            <a:r xmlns:a="http://schemas.openxmlformats.org/drawingml/2006/main">
              <a:rPr lang="vi" altLang="en-US" sz="2000" dirty="0">
                <a:latin typeface="+mn-lt"/>
              </a:rPr>
              <a:t>khách hàng yêu cầu thông tin hoặc dịch vụ</a:t>
            </a:r>
          </a:p>
          <a:p>
            <a:pPr xmlns:a="http://schemas.openxmlformats.org/drawingml/2006/main" marL="741600" lvl="1" indent="-284400">
              <a:spcBef>
                <a:spcPts val="600"/>
              </a:spcBef>
              <a:buClr>
                <a:schemeClr val="tx2"/>
              </a:buClr>
              <a:buFont typeface="Arial" panose="020B0604020202020204" pitchFamily="34" charset="0"/>
              <a:buChar char="−"/>
            </a:pPr>
            <a:r xmlns:a="http://schemas.openxmlformats.org/drawingml/2006/main">
              <a:rPr lang="vi" altLang="en-US" sz="2000" dirty="0">
                <a:latin typeface="+mn-lt"/>
              </a:rPr>
              <a:t>máy chủ phản hồi với dữ liệu, mã trạng thái</a:t>
            </a:r>
          </a:p>
          <a:p>
            <a:pPr xmlns:a="http://schemas.openxmlformats.org/drawingml/2006/main" marL="255600" indent="-255600">
              <a:spcBef>
                <a:spcPts val="1500"/>
              </a:spcBef>
              <a:buClr>
                <a:schemeClr val="tx2"/>
              </a:buClr>
              <a:buFont typeface="Arial" panose="020B0604020202020204" pitchFamily="34" charset="0"/>
              <a:buChar char="•"/>
            </a:pPr>
            <a:r xmlns:a="http://schemas.openxmlformats.org/drawingml/2006/main">
              <a:rPr lang="vi" altLang="en-US" sz="2000" dirty="0">
                <a:latin typeface="+mn-lt"/>
              </a:rPr>
              <a:t>định dạng tin nhắn:</a:t>
            </a:r>
          </a:p>
          <a:p>
            <a:pPr xmlns:a="http://schemas.openxmlformats.org/drawingml/2006/main" marL="741600" lvl="1" indent="-284400">
              <a:spcBef>
                <a:spcPts val="600"/>
              </a:spcBef>
              <a:buClr>
                <a:schemeClr val="tx2"/>
              </a:buClr>
              <a:buFont typeface="Arial" panose="020B0604020202020204" pitchFamily="34" charset="0"/>
              <a:buChar char="−"/>
            </a:pPr>
            <a:r xmlns:a="http://schemas.openxmlformats.org/drawingml/2006/main">
              <a:rPr lang="vi" altLang="en-US" sz="2000" b="1" dirty="0">
                <a:solidFill>
                  <a:schemeClr val="bg2"/>
                </a:solidFill>
                <a:latin typeface="+mn-lt"/>
              </a:rPr>
              <a:t>tiêu đề: </a:t>
            </a:r>
            <a:r xmlns:a="http://schemas.openxmlformats.org/drawingml/2006/main">
              <a:rPr lang="vi" altLang="en-US" sz="2000" dirty="0">
                <a:latin typeface="+mn-lt"/>
              </a:rPr>
              <a:t>các trường cung cấp thông tin về dữ liệu</a:t>
            </a:r>
          </a:p>
          <a:p>
            <a:pPr xmlns:a="http://schemas.openxmlformats.org/drawingml/2006/main" marL="741600" lvl="1" indent="-284400">
              <a:spcBef>
                <a:spcPts val="600"/>
              </a:spcBef>
              <a:buClr>
                <a:schemeClr val="tx2"/>
              </a:buClr>
              <a:buFont typeface="Arial" panose="020B0604020202020204" pitchFamily="34" charset="0"/>
              <a:buChar char="−"/>
            </a:pPr>
            <a:r xmlns:a="http://schemas.openxmlformats.org/drawingml/2006/main">
              <a:rPr lang="vi" altLang="en-US" sz="2000" b="1" dirty="0">
                <a:solidFill>
                  <a:schemeClr val="bg2"/>
                </a:solidFill>
                <a:latin typeface="+mn-lt"/>
              </a:rPr>
              <a:t>dữ liệu: </a:t>
            </a:r>
            <a:r xmlns:a="http://schemas.openxmlformats.org/drawingml/2006/main">
              <a:rPr lang="vi" altLang="en-US" sz="2000" dirty="0">
                <a:latin typeface="+mn-lt"/>
              </a:rPr>
              <a:t>thông tin (tải trọng) </a:t>
            </a:r>
            <a:r xmlns:a="http://schemas.openxmlformats.org/drawingml/2006/main">
              <a:rPr lang="vi" altLang="en-US" sz="2000" dirty="0" smtClean="0">
                <a:latin typeface="+mn-lt"/>
              </a:rPr>
              <a:t>đang được truyền đạt</a:t>
            </a:r>
            <a:endParaRPr xmlns:a="http://schemas.openxmlformats.org/drawingml/2006/main" lang="en-US" altLang="en-US" sz="2000" dirty="0">
              <a:latin typeface="+mn-lt"/>
            </a:endParaRPr>
          </a:p>
        </p:txBody>
      </p:sp>
      <p:sp>
        <p:nvSpPr>
          <p:cNvPr id="7" name="Content Placeholder 6"/>
          <p:cNvSpPr>
            <a:spLocks noGrp="1"/>
          </p:cNvSpPr>
          <p:nvPr>
            <p:ph idx="14"/>
          </p:nvPr>
        </p:nvSpPr>
        <p:spPr>
          <a:xfrm>
            <a:off x="4620986" y="2266800"/>
            <a:ext cx="4082334" cy="3954386"/>
          </a:xfrm>
        </p:spPr>
        <p:txBody>
          <a:bodyPr/>
          <a:lstStyle/>
          <a:p>
            <a:pPr xmlns:a="http://schemas.openxmlformats.org/drawingml/2006/main" marL="0" indent="0">
              <a:buClr>
                <a:srgbClr val="3333CC"/>
              </a:buClr>
            </a:pPr>
            <a:r xmlns:a="http://schemas.openxmlformats.org/drawingml/2006/main">
              <a:rPr lang="vi" altLang="en-US" sz="2000" b="1" dirty="0">
                <a:solidFill>
                  <a:schemeClr val="bg2"/>
                </a:solidFill>
                <a:latin typeface="+mn-lt"/>
              </a:rPr>
              <a:t>chủ đề quan trọng </a:t>
            </a:r>
            <a:r xmlns:a="http://schemas.openxmlformats.org/drawingml/2006/main">
              <a:rPr lang="vi" altLang="en-US" sz="2000" b="1" dirty="0" smtClean="0">
                <a:solidFill>
                  <a:schemeClr val="bg2"/>
                </a:solidFill>
                <a:latin typeface="+mn-lt"/>
              </a:rPr>
              <a:t>:</a:t>
            </a:r>
            <a:endParaRPr xmlns:a="http://schemas.openxmlformats.org/drawingml/2006/main" lang="en-US" altLang="en-US" sz="2000" i="1" dirty="0">
              <a:solidFill>
                <a:srgbClr val="FF3300"/>
              </a:solidFill>
              <a:latin typeface="+mn-lt"/>
            </a:endParaRPr>
          </a:p>
          <a:p>
            <a:pPr xmlns:a="http://schemas.openxmlformats.org/drawingml/2006/main" marL="255600" indent="-255600">
              <a:spcBef>
                <a:spcPts val="1500"/>
              </a:spcBef>
              <a:buClr>
                <a:schemeClr val="tx2"/>
              </a:buClr>
              <a:buSzPct val="100000"/>
              <a:buFont typeface="Arial" panose="020B0604020202020204" pitchFamily="34" charset="0"/>
              <a:buChar char="•"/>
            </a:pPr>
            <a:r xmlns:a="http://schemas.openxmlformats.org/drawingml/2006/main">
              <a:rPr lang="vi" altLang="en-US" sz="2000" dirty="0">
                <a:latin typeface="+mn-lt"/>
              </a:rPr>
              <a:t>kiểm soát </a:t>
            </a:r>
            <a:r xmlns:a="http://schemas.openxmlformats.org/drawingml/2006/main">
              <a:rPr lang="vi" altLang="en-US" sz="100" dirty="0" smtClean="0">
                <a:solidFill>
                  <a:schemeClr val="bg1"/>
                </a:solidFill>
                <a:latin typeface="+mn-lt"/>
              </a:rPr>
              <a:t>thông </a:t>
            </a:r>
            <a:r xmlns:a="http://schemas.openxmlformats.org/drawingml/2006/main">
              <a:rPr lang="vi" altLang="en-US" sz="2000" dirty="0">
                <a:latin typeface="+mn-lt"/>
              </a:rPr>
              <a:t>điệp </a:t>
            </a:r>
            <a:r xmlns:a="http://schemas.openxmlformats.org/drawingml/2006/main">
              <a:rPr lang="vi" altLang="en-US" sz="2000" dirty="0" smtClean="0">
                <a:latin typeface="+mn-lt"/>
              </a:rPr>
              <a:t>của </a:t>
            </a:r>
            <a:r xmlns:a="http://schemas.openxmlformats.org/drawingml/2006/main">
              <a:rPr lang="vi" altLang="en-US" sz="2000" dirty="0" smtClean="0">
                <a:latin typeface="+mn-lt"/>
              </a:rPr>
              <a:t>ersu</a:t>
            </a:r>
          </a:p>
          <a:p>
            <a:pPr xmlns:a="http://schemas.openxmlformats.org/drawingml/2006/main" marL="741600" lvl="1" indent="-284400">
              <a:spcBef>
                <a:spcPts val="600"/>
              </a:spcBef>
              <a:buClr>
                <a:schemeClr val="tx2"/>
              </a:buClr>
              <a:buSzPct val="100000"/>
              <a:buFont typeface="Arial" panose="020B0604020202020204" pitchFamily="34" charset="0"/>
              <a:buChar char="−"/>
            </a:pPr>
            <a:r xmlns:a="http://schemas.openxmlformats.org/drawingml/2006/main">
              <a:rPr lang="vi" altLang="en-US" sz="2000" dirty="0">
                <a:latin typeface="+mn-lt"/>
              </a:rPr>
              <a:t>trong băng, ngoài băng</a:t>
            </a:r>
          </a:p>
          <a:p>
            <a:pPr xmlns:a="http://schemas.openxmlformats.org/drawingml/2006/main" marL="255600" indent="-255600">
              <a:spcBef>
                <a:spcPts val="1500"/>
              </a:spcBef>
              <a:buClr>
                <a:schemeClr val="tx2"/>
              </a:buClr>
              <a:buSzPct val="100000"/>
              <a:buFont typeface="Arial" panose="020B0604020202020204" pitchFamily="34" charset="0"/>
              <a:buChar char="•"/>
            </a:pPr>
            <a:r xmlns:a="http://schemas.openxmlformats.org/drawingml/2006/main">
              <a:rPr lang="vi" altLang="en-US" sz="2000" dirty="0">
                <a:latin typeface="+mn-lt"/>
              </a:rPr>
              <a:t>tập trung </a:t>
            </a:r>
            <a:r xmlns:a="http://schemas.openxmlformats.org/drawingml/2006/main">
              <a:rPr lang="vi" altLang="en-US" sz="2000" dirty="0" smtClean="0">
                <a:latin typeface="+mn-lt"/>
              </a:rPr>
              <a:t>so </a:t>
            </a:r>
            <a:r xmlns:a="http://schemas.openxmlformats.org/drawingml/2006/main">
              <a:rPr lang="vi" altLang="en-US" sz="100" dirty="0" smtClean="0">
                <a:solidFill>
                  <a:schemeClr val="bg1"/>
                </a:solidFill>
                <a:latin typeface="+mn-lt"/>
              </a:rPr>
              <a:t>với </a:t>
            </a:r>
            <a:r xmlns:a="http://schemas.openxmlformats.org/drawingml/2006/main">
              <a:rPr lang="vi" altLang="en-US" sz="2000" dirty="0" smtClean="0">
                <a:latin typeface="+mn-lt"/>
              </a:rPr>
              <a:t>phi tập trung</a:t>
            </a:r>
            <a:endParaRPr xmlns:a="http://schemas.openxmlformats.org/drawingml/2006/main" lang="en-US" altLang="en-US" sz="2000" dirty="0">
              <a:latin typeface="+mn-lt"/>
            </a:endParaRPr>
          </a:p>
          <a:p>
            <a:pPr xmlns:a="http://schemas.openxmlformats.org/drawingml/2006/main" marL="255600" indent="-255600">
              <a:spcBef>
                <a:spcPts val="1500"/>
              </a:spcBef>
              <a:buClr>
                <a:schemeClr val="tx2"/>
              </a:buClr>
              <a:buSzPct val="100000"/>
              <a:buFont typeface="Arial" panose="020B0604020202020204" pitchFamily="34" charset="0"/>
              <a:buChar char="•"/>
            </a:pPr>
            <a:r xmlns:a="http://schemas.openxmlformats.org/drawingml/2006/main">
              <a:rPr lang="vi" altLang="en-US" sz="2000" dirty="0">
                <a:latin typeface="+mn-lt"/>
              </a:rPr>
              <a:t>không trạng thái </a:t>
            </a:r>
            <a:r xmlns:a="http://schemas.openxmlformats.org/drawingml/2006/main">
              <a:rPr lang="vi" altLang="en-US" sz="2000" dirty="0" smtClean="0">
                <a:latin typeface="+mn-lt"/>
              </a:rPr>
              <a:t>so </a:t>
            </a:r>
            <a:r xmlns:a="http://schemas.openxmlformats.org/drawingml/2006/main">
              <a:rPr lang="vi" altLang="en-US" sz="100" dirty="0" smtClean="0">
                <a:solidFill>
                  <a:schemeClr val="bg1"/>
                </a:solidFill>
                <a:latin typeface="+mn-lt"/>
              </a:rPr>
              <a:t>với </a:t>
            </a:r>
            <a:r xmlns:a="http://schemas.openxmlformats.org/drawingml/2006/main">
              <a:rPr lang="vi" altLang="en-US" sz="2000" dirty="0" smtClean="0">
                <a:latin typeface="+mn-lt"/>
              </a:rPr>
              <a:t>trạng </a:t>
            </a:r>
            <a:r xmlns:a="http://schemas.openxmlformats.org/drawingml/2006/main">
              <a:rPr lang="vi" altLang="en-US" sz="2000" dirty="0">
                <a:latin typeface="+mn-lt"/>
              </a:rPr>
              <a:t>thái</a:t>
            </a:r>
          </a:p>
          <a:p>
            <a:pPr xmlns:a="http://schemas.openxmlformats.org/drawingml/2006/main" marL="255600" indent="-255600">
              <a:spcBef>
                <a:spcPts val="1500"/>
              </a:spcBef>
              <a:buClr>
                <a:schemeClr val="tx2"/>
              </a:buClr>
              <a:buSzPct val="100000"/>
              <a:buFont typeface="Arial" panose="020B0604020202020204" pitchFamily="34" charset="0"/>
              <a:buChar char="•"/>
            </a:pPr>
            <a:r xmlns:a="http://schemas.openxmlformats.org/drawingml/2006/main">
              <a:rPr lang="vi" altLang="en-US" sz="100" dirty="0" smtClean="0">
                <a:solidFill>
                  <a:schemeClr val="bg1"/>
                </a:solidFill>
                <a:latin typeface="+mn-lt"/>
              </a:rPr>
              <a:t>tin </a:t>
            </a:r>
            <a:r xmlns:a="http://schemas.openxmlformats.org/drawingml/2006/main">
              <a:rPr lang="vi" altLang="en-US" sz="2000" dirty="0">
                <a:latin typeface="+mn-lt"/>
              </a:rPr>
              <a:t>cậy </a:t>
            </a:r>
            <a:r xmlns:a="http://schemas.openxmlformats.org/drawingml/2006/main">
              <a:rPr lang="vi" altLang="en-US" sz="2000" dirty="0" smtClean="0">
                <a:latin typeface="+mn-lt"/>
              </a:rPr>
              <a:t>so </a:t>
            </a:r>
            <a:r xmlns:a="http://schemas.openxmlformats.org/drawingml/2006/main">
              <a:rPr lang="vi" altLang="en-US" sz="2000" dirty="0" smtClean="0">
                <a:latin typeface="+mn-lt"/>
              </a:rPr>
              <a:t>với </a:t>
            </a:r>
            <a:r xmlns:a="http://schemas.openxmlformats.org/drawingml/2006/main">
              <a:rPr lang="vi" altLang="en-US" sz="2000" dirty="0" smtClean="0">
                <a:latin typeface="+mn-lt"/>
              </a:rPr>
              <a:t>truyền </a:t>
            </a:r>
            <a:endParaRPr xmlns:a="http://schemas.openxmlformats.org/drawingml/2006/main" lang="en-US" altLang="en-US" sz="2000" dirty="0">
              <a:latin typeface="+mn-lt"/>
            </a:endParaRPr>
            <a:r xmlns:a="http://schemas.openxmlformats.org/drawingml/2006/main">
              <a:rPr lang="vi" altLang="en-US" sz="2000" dirty="0">
                <a:latin typeface="+mn-lt"/>
              </a:rPr>
              <a:t>tin nhắn không đáng tin cậy</a:t>
            </a:r>
          </a:p>
          <a:p>
            <a:pPr xmlns:a="http://schemas.openxmlformats.org/drawingml/2006/main" marL="255600" indent="-255600">
              <a:spcBef>
                <a:spcPts val="1500"/>
              </a:spcBef>
              <a:buClr>
                <a:schemeClr val="tx2"/>
              </a:buClr>
              <a:buSzPct val="100000"/>
              <a:buFont typeface="Arial" panose="020B0604020202020204" pitchFamily="34" charset="0"/>
              <a:buChar char="•"/>
            </a:pPr>
            <a:r xmlns:a="http://schemas.openxmlformats.org/drawingml/2006/main">
              <a:rPr lang="vi" altLang="ja-JP" sz="2000" dirty="0" smtClean="0">
                <a:latin typeface="+mn-lt"/>
              </a:rPr>
              <a:t>“sự phức tạp </a:t>
            </a:r>
            <a:r xmlns:a="http://schemas.openxmlformats.org/drawingml/2006/main">
              <a:rPr lang="vi" altLang="ja-JP" sz="2000" dirty="0">
                <a:latin typeface="+mn-lt"/>
              </a:rPr>
              <a:t>ở biên mạng </a:t>
            </a:r>
            <a:r xmlns:a="http://schemas.openxmlformats.org/drawingml/2006/main">
              <a:rPr lang="vi" altLang="ja-JP" sz="2000" dirty="0" smtClean="0">
                <a:latin typeface="+mn-lt"/>
              </a:rPr>
              <a:t>”</a:t>
            </a:r>
            <a:endParaRPr xmlns:a="http://schemas.openxmlformats.org/drawingml/2006/main" lang="en-US" altLang="en-US" sz="2000" dirty="0">
              <a:latin typeface="+mn-lt"/>
            </a:endParaRPr>
          </a:p>
        </p:txBody>
      </p:sp>
    </p:spTree>
    <p:extLst>
      <p:ext uri="{BB962C8B-B14F-4D97-AF65-F5344CB8AC3E}">
        <p14:creationId xmlns:p14="http://schemas.microsoft.com/office/powerpoint/2010/main" val="3855556423"/>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txBox="1">
            <a:spLocks noGrp="1"/>
          </p:cNvSpPr>
          <p:nvPr>
            <p:ph type="title"/>
          </p:nvPr>
        </p:nvSpPr>
        <p:spPr>
          <a:xfrm>
            <a:off x="457200" y="215900"/>
            <a:ext cx="8229600" cy="1096963"/>
          </a:xfrm>
        </p:spPr>
        <p:txBody>
          <a:bodyPr>
            <a:spAutoFit/>
          </a:bodyPr>
          <a:lstStyle/>
          <a:p>
            <a:pPr xmlns:a="http://schemas.openxmlformats.org/drawingml/2006/main">
              <a:spcBef>
                <a:spcPct val="0"/>
              </a:spcBef>
              <a:buFont typeface="Times New Roman" panose="02020603050405020304" pitchFamily="18" charset="0"/>
              <a:buNone/>
            </a:pP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xử lý địa chỉ</a:t>
            </a:r>
          </a:p>
        </p:txBody>
      </p:sp>
      <p:sp>
        <p:nvSpPr>
          <p:cNvPr id="3" name="Text Placeholder 2"/>
          <p:cNvSpPr>
            <a:spLocks noGrp="1"/>
          </p:cNvSpPr>
          <p:nvPr>
            <p:ph type="body" idx="1"/>
          </p:nvPr>
        </p:nvSpPr>
        <p:spPr>
          <a:xfrm>
            <a:off x="457200" y="1600200"/>
            <a:ext cx="4175125" cy="3225800"/>
          </a:xfrm>
        </p:spPr>
        <p:txBody>
          <a:bodyPr/>
          <a:lstStyle/>
          <a:p>
            <a:pPr xmlns:a="http://schemas.openxmlformats.org/drawingml/2006/main">
              <a:defRPr/>
            </a:pPr>
            <a:r xmlns:a="http://schemas.openxmlformats.org/drawingml/2006/main">
              <a:rPr lang="vi" altLang="en-US" sz="1800" dirty="0">
                <a:latin typeface="+mn-lt"/>
              </a:rPr>
              <a:t>để nhận tin nhắn, quá trình </a:t>
            </a:r>
            <a:r xmlns:a="http://schemas.openxmlformats.org/drawingml/2006/main">
              <a:rPr lang="vi" altLang="en-US" sz="1800" dirty="0" smtClean="0">
                <a:latin typeface="+mn-lt"/>
              </a:rPr>
              <a:t>phải </a:t>
            </a:r>
            <a:r xmlns:a="http://schemas.openxmlformats.org/drawingml/2006/main">
              <a:rPr lang="vi" altLang="en-US" sz="1800" dirty="0">
                <a:latin typeface="+mn-lt"/>
              </a:rPr>
              <a:t>có </a:t>
            </a:r>
            <a:r xmlns:a="http://schemas.openxmlformats.org/drawingml/2006/main">
              <a:rPr lang="vi" altLang="en-US" sz="1800" b="1" dirty="0">
                <a:solidFill>
                  <a:schemeClr val="tx1"/>
                </a:solidFill>
                <a:latin typeface="+mn-lt"/>
              </a:rPr>
              <a:t>định danh</a:t>
            </a:r>
          </a:p>
          <a:p>
            <a:pPr xmlns:a="http://schemas.openxmlformats.org/drawingml/2006/main">
              <a:defRPr/>
            </a:pPr>
            <a:r xmlns:a="http://schemas.openxmlformats.org/drawingml/2006/main">
              <a:rPr lang="vi" altLang="en-US" sz="1800" dirty="0">
                <a:latin typeface="+mn-lt"/>
              </a:rPr>
              <a:t>thiết bị chủ có 32-bit </a:t>
            </a:r>
            <a:r xmlns:a="http://schemas.openxmlformats.org/drawingml/2006/main">
              <a:rPr lang="vi" altLang="en-US" sz="1800" dirty="0" smtClean="0">
                <a:latin typeface="+mn-lt"/>
              </a:rPr>
              <a:t>I duy nhất</a:t>
            </a:r>
            <a:r xmlns:a="http://schemas.openxmlformats.org/drawingml/2006/main">
              <a:rPr lang="vi" altLang="en-US" sz="100" dirty="0" smtClean="0">
                <a:latin typeface="+mn-lt"/>
              </a:rPr>
              <a:t> </a:t>
            </a:r>
            <a:r xmlns:a="http://schemas.openxmlformats.org/drawingml/2006/main">
              <a:rPr lang="vi" altLang="en-US" sz="1800" dirty="0">
                <a:latin typeface="+mn-lt"/>
              </a:rPr>
              <a:t>địa chỉ </a:t>
            </a:r>
            <a:r xmlns:a="http://schemas.openxmlformats.org/drawingml/2006/main">
              <a:rPr lang="vi" altLang="en-US" sz="1800" dirty="0" smtClean="0">
                <a:latin typeface="+mn-lt"/>
              </a:rPr>
              <a:t>p</a:t>
            </a:r>
          </a:p>
          <a:p>
            <a:pPr xmlns:a="http://schemas.openxmlformats.org/drawingml/2006/main">
              <a:defRPr/>
            </a:pPr>
            <a:r xmlns:a="http://schemas.openxmlformats.org/drawingml/2006/main">
              <a:rPr lang="vi" altLang="en-US" sz="1800" b="1" dirty="0">
                <a:solidFill>
                  <a:schemeClr val="tx1"/>
                </a:solidFill>
                <a:latin typeface="+mn-lt"/>
              </a:rPr>
              <a:t>Hỏi: </a:t>
            </a:r>
            <a:r xmlns:a="http://schemas.openxmlformats.org/drawingml/2006/main">
              <a:rPr lang="vi" altLang="en-US" sz="1800" dirty="0" smtClean="0">
                <a:latin typeface="+mn-lt"/>
              </a:rPr>
              <a:t>tôi </a:t>
            </a:r>
            <a:r xmlns:a="http://schemas.openxmlformats.org/drawingml/2006/main">
              <a:rPr lang="vi" altLang="en-US" sz="1800" dirty="0">
                <a:latin typeface="+mn-lt"/>
              </a:rPr>
              <a:t>có</a:t>
            </a:r>
            <a:r xmlns:a="http://schemas.openxmlformats.org/drawingml/2006/main">
              <a:rPr lang="vi" altLang="en-US" sz="100" dirty="0" smtClean="0">
                <a:latin typeface="+mn-lt"/>
              </a:rPr>
              <a:t> Địa chỉ </a:t>
            </a:r>
            <a:r xmlns:a="http://schemas.openxmlformats.org/drawingml/2006/main">
              <a:rPr lang="vi" altLang="en-US" sz="1800" dirty="0" smtClean="0">
                <a:latin typeface="+mn-lt"/>
              </a:rPr>
              <a:t>P </a:t>
            </a:r>
            <a:r xmlns:a="http://schemas.openxmlformats.org/drawingml/2006/main">
              <a:rPr lang="vi" altLang="en-US" sz="1800" dirty="0">
                <a:latin typeface="+mn-lt"/>
              </a:rPr>
              <a:t>của máy chủ mà quá trình chạy đủ để xác định quá trình?</a:t>
            </a:r>
          </a:p>
          <a:p>
            <a:pPr xmlns:a="http://schemas.openxmlformats.org/drawingml/2006/main" marL="741600" lvl="1" indent="-284400">
              <a:buFont typeface="Arial" panose="020B0604020202020204" pitchFamily="34" charset="0"/>
              <a:buChar char="−"/>
              <a:defRPr/>
            </a:pPr>
            <a:r xmlns:a="http://schemas.openxmlformats.org/drawingml/2006/main">
              <a:rPr lang="vi" altLang="en-US" sz="1800" b="1" dirty="0">
                <a:solidFill>
                  <a:schemeClr val="tx1"/>
                </a:solidFill>
                <a:latin typeface="+mn-lt"/>
              </a:rPr>
              <a:t>Trả lời: </a:t>
            </a:r>
            <a:r xmlns:a="http://schemas.openxmlformats.org/drawingml/2006/main">
              <a:rPr lang="vi" altLang="en-US" sz="1800" dirty="0">
                <a:latin typeface="+mn-lt"/>
              </a:rPr>
              <a:t>không, </a:t>
            </a:r>
            <a:r xmlns:a="http://schemas.openxmlformats.org/drawingml/2006/main">
              <a:rPr lang="vi" altLang="en-US" sz="1800" b="1" dirty="0">
                <a:latin typeface="+mn-lt"/>
              </a:rPr>
              <a:t>nhiều </a:t>
            </a:r>
            <a:r xmlns:a="http://schemas.openxmlformats.org/drawingml/2006/main">
              <a:rPr lang="vi" altLang="en-US" sz="1800" dirty="0">
                <a:latin typeface="+mn-lt"/>
              </a:rPr>
              <a:t>quy trình có thể chạy trên cùng một </a:t>
            </a:r>
            <a:r xmlns:a="http://schemas.openxmlformats.org/drawingml/2006/main">
              <a:rPr lang="vi" altLang="en-US" sz="1800" dirty="0" smtClean="0">
                <a:latin typeface="+mn-lt"/>
              </a:rPr>
              <a:t>máy chủ</a:t>
            </a:r>
            <a:endParaRPr xmlns:a="http://schemas.openxmlformats.org/drawingml/2006/main" lang="en-US" altLang="en-US" sz="1800" dirty="0">
              <a:latin typeface="+mn-lt"/>
            </a:endParaRPr>
          </a:p>
        </p:txBody>
      </p:sp>
      <p:sp>
        <p:nvSpPr>
          <p:cNvPr id="4" name="Text Placeholder 3"/>
          <p:cNvSpPr>
            <a:spLocks noGrp="1"/>
          </p:cNvSpPr>
          <p:nvPr>
            <p:ph type="body" idx="2"/>
          </p:nvPr>
        </p:nvSpPr>
        <p:spPr>
          <a:xfrm>
            <a:off x="4714875" y="1595438"/>
            <a:ext cx="3879850" cy="4195762"/>
          </a:xfrm>
        </p:spPr>
        <p:txBody>
          <a:bodyPr/>
          <a:lstStyle/>
          <a:p>
            <a:pPr xmlns:a="http://schemas.openxmlformats.org/drawingml/2006/main">
              <a:defRPr/>
            </a:pPr>
            <a:r xmlns:a="http://schemas.openxmlformats.org/drawingml/2006/main">
              <a:rPr lang="vi" altLang="en-US" sz="1800" b="1" dirty="0">
                <a:solidFill>
                  <a:schemeClr val="tx1"/>
                </a:solidFill>
                <a:latin typeface="+mn-lt"/>
              </a:rPr>
              <a:t>định danh</a:t>
            </a:r>
            <a:r xmlns:a="http://schemas.openxmlformats.org/drawingml/2006/main">
              <a:rPr lang="vi" altLang="en-US" sz="1800" dirty="0">
                <a:solidFill>
                  <a:srgbClr val="FF0000"/>
                </a:solidFill>
                <a:latin typeface="+mn-lt"/>
              </a:rPr>
              <a:t> </a:t>
            </a:r>
            <a:r xmlns:a="http://schemas.openxmlformats.org/drawingml/2006/main">
              <a:rPr lang="vi" altLang="en-US" sz="1800" dirty="0">
                <a:latin typeface="+mn-lt"/>
              </a:rPr>
              <a:t>bao gồm cả </a:t>
            </a:r>
            <a:r xmlns:a="http://schemas.openxmlformats.org/drawingml/2006/main">
              <a:rPr lang="vi" altLang="en-US" sz="1800" b="1" dirty="0" smtClean="0">
                <a:solidFill>
                  <a:schemeClr val="tx1"/>
                </a:solidFill>
                <a:latin typeface="+mn-lt"/>
              </a:rPr>
              <a:t>tôi</a:t>
            </a:r>
            <a:r xmlns:a="http://schemas.openxmlformats.org/drawingml/2006/main">
              <a:rPr lang="vi" altLang="en-US" sz="100" b="1" dirty="0" smtClean="0">
                <a:solidFill>
                  <a:schemeClr val="tx1"/>
                </a:solidFill>
                <a:latin typeface="+mn-lt"/>
              </a:rPr>
              <a:t> </a:t>
            </a:r>
            <a:r xmlns:a="http://schemas.openxmlformats.org/drawingml/2006/main">
              <a:rPr lang="vi" altLang="en-US" sz="1800" b="1" dirty="0">
                <a:solidFill>
                  <a:schemeClr val="tx1"/>
                </a:solidFill>
                <a:latin typeface="+mn-lt"/>
              </a:rPr>
              <a:t>Địa chỉ </a:t>
            </a:r>
            <a:r xmlns:a="http://schemas.openxmlformats.org/drawingml/2006/main">
              <a:rPr lang="vi" altLang="en-US" sz="1800" b="1" dirty="0" smtClean="0">
                <a:solidFill>
                  <a:schemeClr val="tx1"/>
                </a:solidFill>
                <a:latin typeface="+mn-lt"/>
              </a:rPr>
              <a:t>P </a:t>
            </a:r>
            <a:r xmlns:a="http://schemas.openxmlformats.org/drawingml/2006/main">
              <a:rPr lang="vi" altLang="en-US" sz="1800" dirty="0">
                <a:latin typeface="+mn-lt"/>
              </a:rPr>
              <a:t>và </a:t>
            </a:r>
            <a:r xmlns:a="http://schemas.openxmlformats.org/drawingml/2006/main">
              <a:rPr lang="vi" altLang="en-US" sz="1800" b="1" dirty="0">
                <a:solidFill>
                  <a:schemeClr val="tx1"/>
                </a:solidFill>
                <a:latin typeface="+mn-lt"/>
              </a:rPr>
              <a:t>số cổng </a:t>
            </a:r>
            <a:r xmlns:a="http://schemas.openxmlformats.org/drawingml/2006/main">
              <a:rPr lang="vi" altLang="en-US" sz="1800" dirty="0">
                <a:latin typeface="+mn-lt"/>
              </a:rPr>
              <a:t>được liên kết với quá trình trên máy chủ.</a:t>
            </a:r>
          </a:p>
          <a:p>
            <a:pPr xmlns:a="http://schemas.openxmlformats.org/drawingml/2006/main">
              <a:defRPr/>
            </a:pPr>
            <a:r xmlns:a="http://schemas.openxmlformats.org/drawingml/2006/main">
              <a:rPr lang="vi" altLang="en-US" sz="1800" dirty="0">
                <a:latin typeface="+mn-lt"/>
              </a:rPr>
              <a:t>số cổng ví dụ:</a:t>
            </a:r>
          </a:p>
          <a:p>
            <a:pPr xmlns:a="http://schemas.openxmlformats.org/drawingml/2006/main" marL="741600" lvl="1" indent="-284400">
              <a:defRPr/>
            </a:pPr>
            <a:r xmlns:a="http://schemas.openxmlformats.org/drawingml/2006/main">
              <a:rPr lang="vi" altLang="en-US" sz="1800" dirty="0" smtClean="0">
                <a:latin typeface="+mn-lt"/>
              </a:rPr>
              <a:t>h</a:t>
            </a:r>
            <a:r xmlns:a="http://schemas.openxmlformats.org/drawingml/2006/main">
              <a:rPr lang="vi" altLang="en-US" sz="100" dirty="0" smtClean="0">
                <a:latin typeface="+mn-lt"/>
              </a:rPr>
              <a:t> </a:t>
            </a:r>
            <a:r xmlns:a="http://schemas.openxmlformats.org/drawingml/2006/main">
              <a:rPr lang="vi" altLang="en-US" sz="1800" dirty="0" smtClean="0">
                <a:latin typeface="+mn-lt"/>
              </a:rPr>
              <a:t>t</a:t>
            </a:r>
            <a:r xmlns:a="http://schemas.openxmlformats.org/drawingml/2006/main">
              <a:rPr lang="vi" altLang="en-US" sz="100" dirty="0" smtClean="0">
                <a:latin typeface="+mn-lt"/>
              </a:rPr>
              <a:t> </a:t>
            </a:r>
            <a:r xmlns:a="http://schemas.openxmlformats.org/drawingml/2006/main">
              <a:rPr lang="vi" altLang="en-US" sz="1800" dirty="0" smtClean="0">
                <a:latin typeface="+mn-lt"/>
              </a:rPr>
              <a:t>t</a:t>
            </a:r>
            <a:r xmlns:a="http://schemas.openxmlformats.org/drawingml/2006/main">
              <a:rPr lang="vi" altLang="en-US" sz="100" dirty="0" smtClean="0">
                <a:latin typeface="+mn-lt"/>
              </a:rPr>
              <a:t> Máy chủ </a:t>
            </a:r>
            <a:r xmlns:a="http://schemas.openxmlformats.org/drawingml/2006/main">
              <a:rPr lang="vi" altLang="en-US" sz="1800" dirty="0" smtClean="0">
                <a:latin typeface="+mn-lt"/>
              </a:rPr>
              <a:t>P </a:t>
            </a:r>
            <a:r xmlns:a="http://schemas.openxmlformats.org/drawingml/2006/main">
              <a:rPr lang="vi" altLang="en-US" sz="1800" dirty="0">
                <a:latin typeface="+mn-lt"/>
              </a:rPr>
              <a:t>: 80</a:t>
            </a:r>
          </a:p>
          <a:p>
            <a:pPr xmlns:a="http://schemas.openxmlformats.org/drawingml/2006/main" marL="741600" lvl="1" indent="-284400">
              <a:defRPr/>
            </a:pPr>
            <a:r xmlns:a="http://schemas.openxmlformats.org/drawingml/2006/main">
              <a:rPr lang="vi" altLang="en-US" sz="1800" dirty="0">
                <a:latin typeface="+mn-lt"/>
              </a:rPr>
              <a:t>máy chủ thư: 25</a:t>
            </a:r>
          </a:p>
          <a:p>
            <a:pPr xmlns:a="http://schemas.openxmlformats.org/drawingml/2006/main">
              <a:defRPr/>
            </a:pPr>
            <a:r xmlns:a="http://schemas.openxmlformats.org/drawingml/2006/main">
              <a:rPr lang="vi" altLang="en-US" sz="1800" dirty="0">
                <a:latin typeface="+mn-lt"/>
              </a:rPr>
              <a:t>gửi </a:t>
            </a:r>
            <a:r xmlns:a="http://schemas.openxmlformats.org/drawingml/2006/main">
              <a:rPr lang="vi" altLang="en-US" sz="1800" dirty="0"/>
              <a:t>H.</a:t>
            </a:r>
            <a:r xmlns:a="http://schemas.openxmlformats.org/drawingml/2006/main">
              <a:rPr lang="vi" altLang="en-US" sz="100" dirty="0"/>
              <a:t> </a:t>
            </a:r>
            <a:r xmlns:a="http://schemas.openxmlformats.org/drawingml/2006/main">
              <a:rPr lang="vi" altLang="en-US" sz="1800" dirty="0"/>
              <a:t>t</a:t>
            </a:r>
            <a:r xmlns:a="http://schemas.openxmlformats.org/drawingml/2006/main">
              <a:rPr lang="vi" altLang="en-US" sz="100" dirty="0"/>
              <a:t> </a:t>
            </a:r>
            <a:r xmlns:a="http://schemas.openxmlformats.org/drawingml/2006/main">
              <a:rPr lang="vi" altLang="en-US" sz="1800" dirty="0"/>
              <a:t>t</a:t>
            </a:r>
            <a:r xmlns:a="http://schemas.openxmlformats.org/drawingml/2006/main">
              <a:rPr lang="vi" altLang="en-US" sz="100" dirty="0"/>
              <a:t> </a:t>
            </a:r>
            <a:r xmlns:a="http://schemas.openxmlformats.org/drawingml/2006/main">
              <a:rPr lang="vi" altLang="en-US" sz="1800" dirty="0"/>
              <a:t>P</a:t>
            </a:r>
            <a:r xmlns:a="http://schemas.openxmlformats.org/drawingml/2006/main">
              <a:rPr lang="vi" altLang="en-US" sz="1800" dirty="0" smtClean="0">
                <a:latin typeface="+mn-lt"/>
              </a:rPr>
              <a:t> </a:t>
            </a:r>
            <a:r xmlns:a="http://schemas.openxmlformats.org/drawingml/2006/main">
              <a:rPr lang="vi" altLang="en-US" sz="1800" dirty="0">
                <a:latin typeface="+mn-lt"/>
              </a:rPr>
              <a:t>thông báo tới máy chủ web gaia.cs.umass.edu:</a:t>
            </a:r>
          </a:p>
          <a:p>
            <a:pPr xmlns:a="http://schemas.openxmlformats.org/drawingml/2006/main" marL="741600" lvl="1" indent="-284400">
              <a:defRPr/>
            </a:pPr>
            <a:r xmlns:a="http://schemas.openxmlformats.org/drawingml/2006/main">
              <a:rPr lang="vi" altLang="en-US" sz="1800" b="1" dirty="0" smtClean="0">
                <a:solidFill>
                  <a:schemeClr val="tx1"/>
                </a:solidFill>
                <a:latin typeface="+mn-lt"/>
              </a:rPr>
              <a:t>Tôi</a:t>
            </a:r>
            <a:r xmlns:a="http://schemas.openxmlformats.org/drawingml/2006/main">
              <a:rPr lang="vi" altLang="en-US" sz="100" b="1" dirty="0" smtClean="0">
                <a:solidFill>
                  <a:schemeClr val="tx1"/>
                </a:solidFill>
                <a:latin typeface="+mn-lt"/>
              </a:rPr>
              <a:t> </a:t>
            </a:r>
            <a:r xmlns:a="http://schemas.openxmlformats.org/drawingml/2006/main">
              <a:rPr lang="vi" altLang="en-US" sz="1800" b="1" dirty="0" smtClean="0">
                <a:solidFill>
                  <a:schemeClr val="tx1"/>
                </a:solidFill>
                <a:latin typeface="+mn-lt"/>
              </a:rPr>
              <a:t>Địa </a:t>
            </a:r>
            <a:r xmlns:a="http://schemas.openxmlformats.org/drawingml/2006/main">
              <a:rPr lang="vi" altLang="en-US" sz="1800" b="1" dirty="0">
                <a:solidFill>
                  <a:schemeClr val="tx1"/>
                </a:solidFill>
                <a:latin typeface="+mn-lt"/>
              </a:rPr>
              <a:t>chỉ:</a:t>
            </a:r>
            <a:r xmlns:a="http://schemas.openxmlformats.org/drawingml/2006/main">
              <a:rPr lang="vi" altLang="en-US" sz="1800" dirty="0">
                <a:solidFill>
                  <a:schemeClr val="accent2"/>
                </a:solidFill>
                <a:latin typeface="+mn-lt"/>
              </a:rPr>
              <a:t> </a:t>
            </a:r>
            <a:r xmlns:a="http://schemas.openxmlformats.org/drawingml/2006/main">
              <a:rPr lang="vi" altLang="en-US" sz="1800" dirty="0">
                <a:latin typeface="+mn-lt"/>
              </a:rPr>
              <a:t>128.119.245.12</a:t>
            </a:r>
          </a:p>
          <a:p>
            <a:pPr xmlns:a="http://schemas.openxmlformats.org/drawingml/2006/main" marL="741600" lvl="1" indent="-284400">
              <a:defRPr/>
            </a:pPr>
            <a:r xmlns:a="http://schemas.openxmlformats.org/drawingml/2006/main">
              <a:rPr lang="vi" altLang="en-US" sz="1800" b="1" dirty="0">
                <a:solidFill>
                  <a:schemeClr val="tx1"/>
                </a:solidFill>
                <a:latin typeface="+mn-lt"/>
              </a:rPr>
              <a:t>số cổng:</a:t>
            </a:r>
            <a:r xmlns:a="http://schemas.openxmlformats.org/drawingml/2006/main">
              <a:rPr lang="vi" altLang="en-US" sz="1800" dirty="0">
                <a:solidFill>
                  <a:schemeClr val="accent2"/>
                </a:solidFill>
                <a:latin typeface="+mn-lt"/>
              </a:rPr>
              <a:t> </a:t>
            </a:r>
            <a:r xmlns:a="http://schemas.openxmlformats.org/drawingml/2006/main">
              <a:rPr lang="vi" altLang="en-US" sz="1800" dirty="0">
                <a:latin typeface="+mn-lt"/>
              </a:rPr>
              <a:t>80</a:t>
            </a:r>
          </a:p>
          <a:p>
            <a:pPr xmlns:a="http://schemas.openxmlformats.org/drawingml/2006/main">
              <a:defRPr/>
            </a:pPr>
            <a:r xmlns:a="http://schemas.openxmlformats.org/drawingml/2006/main">
              <a:rPr lang="vi" altLang="en-US" sz="1800" dirty="0">
                <a:latin typeface="+mn-lt"/>
              </a:rPr>
              <a:t>một thời gian ngắn nữa </a:t>
            </a:r>
            <a:r xmlns:a="http://schemas.openxmlformats.org/drawingml/2006/main">
              <a:rPr lang="vi" altLang="en-US" sz="1800" dirty="0" smtClean="0">
                <a:latin typeface="+mn-lt"/>
              </a:rPr>
              <a:t>…</a:t>
            </a:r>
            <a:endParaRPr xmlns:a="http://schemas.openxmlformats.org/drawingml/2006/main" lang="en-US" altLang="en-US" sz="1800" dirty="0">
              <a:latin typeface="+mn-lt"/>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p:cNvSpPr txBox="1">
            <a:spLocks noGrp="1"/>
          </p:cNvSpPr>
          <p:nvPr>
            <p:ph type="title"/>
          </p:nvPr>
        </p:nvSpPr>
        <p:spPr>
          <a:xfrm>
            <a:off x="457200" y="604838"/>
            <a:ext cx="8229600" cy="708025"/>
          </a:xfrm>
        </p:spPr>
        <p:txBody>
          <a:bodyPr>
            <a:spAutoFit/>
          </a:bodyPr>
          <a:lstStyle/>
          <a:p>
            <a:pPr xmlns:a="http://schemas.openxmlformats.org/drawingml/2006/main" eaLnBrk="1" hangingPunct="1">
              <a:spcBef>
                <a:spcPct val="0"/>
              </a:spcBef>
              <a:buFont typeface="Times New Roman" panose="02020603050405020304" pitchFamily="18" charset="0"/>
              <a:buNone/>
            </a:pPr>
            <a:r xmlns:a="http://schemas.openxmlformats.org/drawingml/2006/main">
              <a:rPr lang="vi" altLang="en-US" dirty="0" smtClean="0">
                <a:latin typeface="Times New Roman" panose="02020603050405020304" pitchFamily="18" charset="0"/>
                <a:cs typeface="Times New Roman" panose="02020603050405020304" pitchFamily="18" charset="0"/>
                <a:sym typeface="Times New Roman" panose="02020603050405020304" pitchFamily="18" charset="0"/>
              </a:rPr>
              <a:t>bản quyền</a:t>
            </a:r>
          </a:p>
        </p:txBody>
      </p:sp>
      <p:pic>
        <p:nvPicPr>
          <p:cNvPr id="168963"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63" y="2309813"/>
            <a:ext cx="74231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a:latin typeface="Times New Roman" panose="02020603050405020304" pitchFamily="18" charset="0"/>
                <a:cs typeface="Times New Roman" panose="02020603050405020304" pitchFamily="18" charset="0"/>
                <a:sym typeface="Times New Roman" panose="02020603050405020304" pitchFamily="18" charset="0"/>
              </a:rPr>
              <a:t>Giao thức lớp ứng dụng xác định</a:t>
            </a:r>
            <a:endParaRPr xmlns:a="http://schemas.openxmlformats.org/drawingml/2006/main" lang="en-US" dirty="0"/>
          </a:p>
        </p:txBody>
      </p:sp>
      <p:sp>
        <p:nvSpPr>
          <p:cNvPr id="3" name="Text Placeholder 2"/>
          <p:cNvSpPr>
            <a:spLocks noGrp="1"/>
          </p:cNvSpPr>
          <p:nvPr>
            <p:ph type="body" idx="1"/>
          </p:nvPr>
        </p:nvSpPr>
        <p:spPr>
          <a:xfrm>
            <a:off x="457200" y="1600200"/>
            <a:ext cx="3790335" cy="4785851"/>
          </a:xfrm>
        </p:spPr>
        <p:txBody>
          <a:bodyPr/>
          <a:lstStyle/>
          <a:p>
            <a:pPr xmlns:a="http://schemas.openxmlformats.org/drawingml/2006/main">
              <a:defRPr/>
            </a:pPr>
            <a:r xmlns:a="http://schemas.openxmlformats.org/drawingml/2006/main">
              <a:rPr lang="vi" altLang="en-US" sz="2000" b="1" dirty="0">
                <a:solidFill>
                  <a:schemeClr val="tx1"/>
                </a:solidFill>
                <a:latin typeface="+mn-lt"/>
              </a:rPr>
              <a:t>các loại tin nhắn được trao đổi </a:t>
            </a:r>
            <a:r xmlns:a="http://schemas.openxmlformats.org/drawingml/2006/main">
              <a:rPr lang="vi" altLang="en-US" sz="2000" b="1" dirty="0" smtClean="0">
                <a:solidFill>
                  <a:schemeClr val="tx1"/>
                </a:solidFill>
                <a:latin typeface="+mn-lt"/>
              </a:rPr>
              <a:t>,</a:t>
            </a:r>
            <a:endParaRPr xmlns:a="http://schemas.openxmlformats.org/drawingml/2006/main" lang="en-US" altLang="en-US" sz="2000" b="1" dirty="0">
              <a:solidFill>
                <a:schemeClr val="tx1"/>
              </a:solidFill>
              <a:latin typeface="+mn-lt"/>
            </a:endParaRPr>
          </a:p>
          <a:p>
            <a:pPr xmlns:a="http://schemas.openxmlformats.org/drawingml/2006/main" lvl="1" indent="-284400">
              <a:defRPr/>
            </a:pPr>
            <a:r xmlns:a="http://schemas.openxmlformats.org/drawingml/2006/main">
              <a:rPr lang="vi" altLang="en-US" sz="2000" dirty="0">
                <a:latin typeface="+mn-lt"/>
              </a:rPr>
              <a:t>ví dụ: yêu cầu, phản hồi</a:t>
            </a:r>
          </a:p>
          <a:p>
            <a:pPr xmlns:a="http://schemas.openxmlformats.org/drawingml/2006/main">
              <a:defRPr/>
            </a:pPr>
            <a:r xmlns:a="http://schemas.openxmlformats.org/drawingml/2006/main">
              <a:rPr lang="vi" altLang="en-US" sz="2000" b="1" dirty="0">
                <a:solidFill>
                  <a:schemeClr val="tx1"/>
                </a:solidFill>
                <a:latin typeface="+mn-lt"/>
              </a:rPr>
              <a:t>cú pháp tin nhắn:</a:t>
            </a:r>
          </a:p>
          <a:p>
            <a:pPr xmlns:a="http://schemas.openxmlformats.org/drawingml/2006/main" lvl="1" indent="-284400">
              <a:defRPr/>
            </a:pPr>
            <a:r xmlns:a="http://schemas.openxmlformats.org/drawingml/2006/main">
              <a:rPr lang="vi" altLang="en-US" sz="2000" dirty="0">
                <a:latin typeface="+mn-lt"/>
              </a:rPr>
              <a:t>những trường nào trong thư &amp; cách các trường được phân định</a:t>
            </a:r>
          </a:p>
          <a:p>
            <a:pPr xmlns:a="http://schemas.openxmlformats.org/drawingml/2006/main">
              <a:defRPr/>
            </a:pPr>
            <a:r xmlns:a="http://schemas.openxmlformats.org/drawingml/2006/main">
              <a:rPr lang="vi" altLang="en-US" sz="2000" b="1" dirty="0">
                <a:solidFill>
                  <a:schemeClr val="tx1"/>
                </a:solidFill>
                <a:latin typeface="+mn-lt"/>
              </a:rPr>
              <a:t>ngữ nghĩa tin nhắn</a:t>
            </a:r>
          </a:p>
          <a:p>
            <a:pPr xmlns:a="http://schemas.openxmlformats.org/drawingml/2006/main" lvl="1" indent="-284400">
              <a:defRPr/>
            </a:pPr>
            <a:r xmlns:a="http://schemas.openxmlformats.org/drawingml/2006/main">
              <a:rPr lang="vi" altLang="en-US" sz="2000" dirty="0">
                <a:latin typeface="+mn-lt"/>
              </a:rPr>
              <a:t>ý nghĩa của thông tin trong các lĩnh vực</a:t>
            </a:r>
          </a:p>
          <a:p>
            <a:pPr xmlns:a="http://schemas.openxmlformats.org/drawingml/2006/main">
              <a:defRPr/>
            </a:pPr>
            <a:r xmlns:a="http://schemas.openxmlformats.org/drawingml/2006/main">
              <a:rPr lang="vi" altLang="en-US" sz="2000" b="1" dirty="0">
                <a:solidFill>
                  <a:schemeClr val="tx1"/>
                </a:solidFill>
                <a:latin typeface="+mn-lt"/>
              </a:rPr>
              <a:t>quy tắc </a:t>
            </a:r>
            <a:r xmlns:a="http://schemas.openxmlformats.org/drawingml/2006/main">
              <a:rPr lang="vi" altLang="en-US" sz="2000" dirty="0">
                <a:latin typeface="+mn-lt"/>
              </a:rPr>
              <a:t>về thời gian và cách thức các quy trình gửi và trả lời </a:t>
            </a:r>
            <a:r xmlns:a="http://schemas.openxmlformats.org/drawingml/2006/main">
              <a:rPr lang="vi" altLang="en-US" sz="2000" dirty="0" smtClean="0">
                <a:latin typeface="+mn-lt"/>
              </a:rPr>
              <a:t>tin nhắn</a:t>
            </a:r>
            <a:endParaRPr xmlns:a="http://schemas.openxmlformats.org/drawingml/2006/main" lang="en-US" altLang="en-US" sz="2000" dirty="0">
              <a:latin typeface="+mn-lt"/>
            </a:endParaRPr>
          </a:p>
        </p:txBody>
      </p:sp>
      <p:sp>
        <p:nvSpPr>
          <p:cNvPr id="4" name="Content Placeholder 3"/>
          <p:cNvSpPr>
            <a:spLocks noGrp="1"/>
          </p:cNvSpPr>
          <p:nvPr>
            <p:ph sz="quarter" idx="13"/>
          </p:nvPr>
        </p:nvSpPr>
        <p:spPr>
          <a:xfrm>
            <a:off x="5560142" y="1600201"/>
            <a:ext cx="3126658" cy="1644444"/>
          </a:xfrm>
        </p:spPr>
        <p:txBody>
          <a:bodyPr/>
          <a:lstStyle/>
          <a:p>
            <a:pPr xmlns:a="http://schemas.openxmlformats.org/drawingml/2006/main">
              <a:buFont typeface="Arial"/>
              <a:buNone/>
              <a:defRPr/>
            </a:pPr>
            <a:r xmlns:a="http://schemas.openxmlformats.org/drawingml/2006/main">
              <a:rPr lang="vi" altLang="en-US" sz="2000" b="1" dirty="0">
                <a:solidFill>
                  <a:schemeClr val="tx1"/>
                </a:solidFill>
                <a:latin typeface="+mn-lt"/>
              </a:rPr>
              <a:t>giao thức mở:</a:t>
            </a:r>
          </a:p>
          <a:p>
            <a:pPr xmlns:a="http://schemas.openxmlformats.org/drawingml/2006/main" marL="255600">
              <a:spcBef>
                <a:spcPts val="1500"/>
              </a:spcBef>
              <a:buClr>
                <a:schemeClr val="tx2"/>
              </a:buClr>
              <a:buFont typeface="Arial" panose="020B0604020202020204" pitchFamily="34" charset="0"/>
              <a:buChar char="•"/>
              <a:defRPr/>
            </a:pPr>
            <a:r xmlns:a="http://schemas.openxmlformats.org/drawingml/2006/main">
              <a:rPr lang="vi" altLang="en-US" sz="2000" dirty="0">
                <a:latin typeface="+mn-lt"/>
              </a:rPr>
              <a:t>định nghĩa trong </a:t>
            </a:r>
            <a:r xmlns:a="http://schemas.openxmlformats.org/drawingml/2006/main">
              <a:rPr lang="vi" altLang="en-US" sz="2000" dirty="0" smtClean="0">
                <a:latin typeface="+mn-lt"/>
              </a:rPr>
              <a:t>R</a:t>
            </a:r>
            <a:r xmlns:a="http://schemas.openxmlformats.org/drawingml/2006/main">
              <a:rPr lang="vi" altLang="en-US" sz="100" dirty="0" smtClean="0">
                <a:latin typeface="+mn-lt"/>
              </a:rPr>
              <a:t> </a:t>
            </a:r>
            <a:r xmlns:a="http://schemas.openxmlformats.org/drawingml/2006/main">
              <a:rPr lang="vi" altLang="en-US" sz="2000" dirty="0" smtClean="0">
                <a:latin typeface="+mn-lt"/>
              </a:rPr>
              <a:t>F</a:t>
            </a:r>
            <a:r xmlns:a="http://schemas.openxmlformats.org/drawingml/2006/main">
              <a:rPr lang="vi" altLang="en-US" sz="100" dirty="0" smtClean="0">
                <a:latin typeface="+mn-lt"/>
              </a:rPr>
              <a:t> </a:t>
            </a:r>
            <a:r xmlns:a="http://schemas.openxmlformats.org/drawingml/2006/main">
              <a:rPr lang="vi" altLang="en-US" sz="2000" dirty="0" smtClean="0">
                <a:latin typeface="+mn-lt"/>
              </a:rPr>
              <a:t>C</a:t>
            </a:r>
            <a:r xmlns:a="http://schemas.openxmlformats.org/drawingml/2006/main">
              <a:rPr lang="vi" altLang="en-US" sz="100" dirty="0" smtClean="0">
                <a:latin typeface="+mn-lt"/>
              </a:rPr>
              <a:t> </a:t>
            </a:r>
            <a:r xmlns:a="http://schemas.openxmlformats.org/drawingml/2006/main">
              <a:rPr lang="vi" altLang="en-US" sz="2000" dirty="0" smtClean="0">
                <a:latin typeface="+mn-lt"/>
              </a:rPr>
              <a:t>S</a:t>
            </a:r>
            <a:endParaRPr xmlns:a="http://schemas.openxmlformats.org/drawingml/2006/main" lang="en-US" altLang="en-US" sz="2000" dirty="0">
              <a:latin typeface="+mn-lt"/>
            </a:endParaRPr>
          </a:p>
          <a:p>
            <a:pPr xmlns:a="http://schemas.openxmlformats.org/drawingml/2006/main" marL="255600">
              <a:spcBef>
                <a:spcPts val="1500"/>
              </a:spcBef>
              <a:buClr>
                <a:schemeClr val="tx2"/>
              </a:buClr>
              <a:buFont typeface="Arial" panose="020B0604020202020204" pitchFamily="34" charset="0"/>
              <a:buChar char="•"/>
              <a:defRPr/>
            </a:pPr>
            <a:r xmlns:a="http://schemas.openxmlformats.org/drawingml/2006/main">
              <a:rPr lang="vi" altLang="en-US" sz="2000" dirty="0">
                <a:latin typeface="+mn-lt"/>
              </a:rPr>
              <a:t>cho phép </a:t>
            </a:r>
            <a:r xmlns:a="http://schemas.openxmlformats.org/drawingml/2006/main">
              <a:rPr lang="vi" altLang="en-US" sz="2000" dirty="0" smtClean="0">
                <a:latin typeface="+mn-lt"/>
              </a:rPr>
              <a:t>khả năng tương tác</a:t>
            </a:r>
            <a:endParaRPr xmlns:a="http://schemas.openxmlformats.org/drawingml/2006/main" lang="en-US" altLang="en-US" sz="2000" dirty="0">
              <a:latin typeface="+mn-lt"/>
            </a:endParaRPr>
          </a:p>
          <a:p>
            <a:pPr xmlns:a="http://schemas.openxmlformats.org/drawingml/2006/main" marL="255600">
              <a:spcBef>
                <a:spcPts val="1500"/>
              </a:spcBef>
              <a:buClr>
                <a:schemeClr val="tx2"/>
              </a:buClr>
              <a:buFont typeface="Arial" panose="020B0604020202020204" pitchFamily="34" charset="0"/>
              <a:buChar char="•"/>
              <a:defRPr/>
            </a:pPr>
            <a:r xmlns:a="http://schemas.openxmlformats.org/drawingml/2006/main">
              <a:rPr lang="vi" altLang="en-US" sz="2000" dirty="0">
                <a:latin typeface="+mn-lt"/>
              </a:rPr>
              <a:t>ví dụ: </a:t>
            </a:r>
            <a:r xmlns:a="http://schemas.openxmlformats.org/drawingml/2006/main">
              <a:rPr lang="vi" altLang="en-US" sz="2000" dirty="0" smtClean="0">
                <a:latin typeface="+mn-lt"/>
              </a:rPr>
              <a:t>H</a:t>
            </a:r>
            <a:r xmlns:a="http://schemas.openxmlformats.org/drawingml/2006/main">
              <a:rPr lang="vi" altLang="en-US" sz="100" dirty="0" smtClean="0">
                <a:latin typeface="+mn-lt"/>
              </a:rPr>
              <a:t> </a:t>
            </a:r>
            <a:r xmlns:a="http://schemas.openxmlformats.org/drawingml/2006/main">
              <a:rPr lang="vi" altLang="en-US" sz="2000" dirty="0" smtClean="0">
                <a:latin typeface="+mn-lt"/>
              </a:rPr>
              <a:t>t</a:t>
            </a:r>
            <a:r xmlns:a="http://schemas.openxmlformats.org/drawingml/2006/main">
              <a:rPr lang="vi" altLang="en-US" sz="100" dirty="0" smtClean="0">
                <a:latin typeface="+mn-lt"/>
              </a:rPr>
              <a:t> </a:t>
            </a:r>
            <a:r xmlns:a="http://schemas.openxmlformats.org/drawingml/2006/main">
              <a:rPr lang="vi" altLang="en-US" sz="2000" dirty="0" smtClean="0">
                <a:latin typeface="+mn-lt"/>
              </a:rPr>
              <a:t>t</a:t>
            </a:r>
            <a:r xmlns:a="http://schemas.openxmlformats.org/drawingml/2006/main">
              <a:rPr lang="vi" altLang="en-US" sz="100" dirty="0" smtClean="0">
                <a:latin typeface="+mn-lt"/>
              </a:rPr>
              <a:t> </a:t>
            </a:r>
            <a:r xmlns:a="http://schemas.openxmlformats.org/drawingml/2006/main">
              <a:rPr lang="vi" altLang="en-US" sz="2000" dirty="0" smtClean="0">
                <a:latin typeface="+mn-lt"/>
              </a:rPr>
              <a:t>P </a:t>
            </a:r>
            <a:r xmlns:a="http://schemas.openxmlformats.org/drawingml/2006/main">
              <a:rPr lang="vi" altLang="en-US" sz="2000" dirty="0">
                <a:latin typeface="+mn-lt"/>
              </a:rPr>
              <a:t>, </a:t>
            </a:r>
            <a:r xmlns:a="http://schemas.openxmlformats.org/drawingml/2006/main">
              <a:rPr lang="vi" altLang="en-US" sz="2000" dirty="0" smtClean="0">
                <a:latin typeface="+mn-lt"/>
              </a:rPr>
              <a:t>S</a:t>
            </a:r>
            <a:r xmlns:a="http://schemas.openxmlformats.org/drawingml/2006/main">
              <a:rPr lang="vi" altLang="en-US" sz="100" dirty="0" smtClean="0">
                <a:latin typeface="+mn-lt"/>
              </a:rPr>
              <a:t> </a:t>
            </a:r>
            <a:r xmlns:a="http://schemas.openxmlformats.org/drawingml/2006/main">
              <a:rPr lang="vi" altLang="en-US" sz="2000" dirty="0" smtClean="0">
                <a:latin typeface="+mn-lt"/>
              </a:rPr>
              <a:t>m</a:t>
            </a:r>
            <a:r xmlns:a="http://schemas.openxmlformats.org/drawingml/2006/main">
              <a:rPr lang="vi" altLang="en-US" sz="100" dirty="0" smtClean="0">
                <a:latin typeface="+mn-lt"/>
              </a:rPr>
              <a:t> </a:t>
            </a:r>
            <a:r xmlns:a="http://schemas.openxmlformats.org/drawingml/2006/main">
              <a:rPr lang="vi" altLang="en-US" sz="2000" dirty="0" smtClean="0">
                <a:latin typeface="+mn-lt"/>
              </a:rPr>
              <a:t>t</a:t>
            </a:r>
            <a:r xmlns:a="http://schemas.openxmlformats.org/drawingml/2006/main">
              <a:rPr lang="vi" altLang="en-US" sz="100" dirty="0" smtClean="0">
                <a:latin typeface="+mn-lt"/>
              </a:rPr>
              <a:t> </a:t>
            </a:r>
            <a:r xmlns:a="http://schemas.openxmlformats.org/drawingml/2006/main">
              <a:rPr lang="vi" altLang="en-US" sz="2000" dirty="0" smtClean="0">
                <a:latin typeface="+mn-lt"/>
              </a:rPr>
              <a:t>P</a:t>
            </a:r>
          </a:p>
        </p:txBody>
      </p:sp>
      <p:sp>
        <p:nvSpPr>
          <p:cNvPr id="5" name="Content Placeholder 4"/>
          <p:cNvSpPr>
            <a:spLocks noGrp="1"/>
          </p:cNvSpPr>
          <p:nvPr>
            <p:ph sz="quarter" idx="14"/>
          </p:nvPr>
        </p:nvSpPr>
        <p:spPr>
          <a:xfrm>
            <a:off x="5560142" y="4016220"/>
            <a:ext cx="3129833" cy="1042475"/>
          </a:xfrm>
        </p:spPr>
        <p:txBody>
          <a:bodyPr/>
          <a:lstStyle/>
          <a:p>
            <a:pPr xmlns:a="http://schemas.openxmlformats.org/drawingml/2006/main">
              <a:buFont typeface="Wingdings" panose="05000000000000000000" pitchFamily="2" charset="2"/>
              <a:buNone/>
              <a:defRPr/>
            </a:pPr>
            <a:r xmlns:a="http://schemas.openxmlformats.org/drawingml/2006/main">
              <a:rPr lang="vi" altLang="en-US" sz="2000" b="1" dirty="0">
                <a:solidFill>
                  <a:schemeClr val="tx1"/>
                </a:solidFill>
                <a:latin typeface="+mn-lt"/>
              </a:rPr>
              <a:t>giao thức độc quyền:</a:t>
            </a:r>
          </a:p>
          <a:p>
            <a:pPr xmlns:a="http://schemas.openxmlformats.org/drawingml/2006/main" marL="255600">
              <a:spcBef>
                <a:spcPts val="1500"/>
              </a:spcBef>
              <a:buClr>
                <a:schemeClr val="tx2"/>
              </a:buClr>
              <a:buFont typeface="Arial" panose="020B0604020202020204" pitchFamily="34" charset="0"/>
              <a:buChar char="•"/>
              <a:defRPr/>
            </a:pPr>
            <a:r xmlns:a="http://schemas.openxmlformats.org/drawingml/2006/main">
              <a:rPr lang="vi" altLang="en-US" sz="2000" dirty="0">
                <a:latin typeface="+mn-lt"/>
              </a:rPr>
              <a:t>ví dụ: </a:t>
            </a:r>
            <a:r xmlns:a="http://schemas.openxmlformats.org/drawingml/2006/main">
              <a:rPr lang="vi" altLang="en-US" sz="2000" dirty="0" smtClean="0">
                <a:latin typeface="+mn-lt"/>
              </a:rPr>
              <a:t>skype</a:t>
            </a:r>
            <a:endParaRPr xmlns:a="http://schemas.openxmlformats.org/drawingml/2006/main" lang="en-US" altLang="en-US" sz="2000" dirty="0">
              <a:latin typeface="+mn-lt"/>
            </a:endParaRPr>
          </a:p>
        </p:txBody>
      </p:sp>
    </p:spTree>
    <p:extLst>
      <p:ext uri="{BB962C8B-B14F-4D97-AF65-F5344CB8AC3E}">
        <p14:creationId xmlns:p14="http://schemas.microsoft.com/office/powerpoint/2010/main" val="2796793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Ứng dụng cần dịch vụ vận tải nào?</a:t>
            </a:r>
            <a:endParaRPr xmlns:a="http://schemas.openxmlformats.org/drawingml/2006/main" lang="en-US" dirty="0"/>
          </a:p>
        </p:txBody>
      </p:sp>
      <p:sp>
        <p:nvSpPr>
          <p:cNvPr id="3" name="Text Placeholder 2"/>
          <p:cNvSpPr>
            <a:spLocks noGrp="1"/>
          </p:cNvSpPr>
          <p:nvPr>
            <p:ph type="body" idx="1"/>
          </p:nvPr>
        </p:nvSpPr>
        <p:spPr>
          <a:xfrm>
            <a:off x="457200" y="1600200"/>
            <a:ext cx="3716594" cy="2660266"/>
          </a:xfrm>
        </p:spPr>
        <p:txBody>
          <a:bodyPr/>
          <a:lstStyle/>
          <a:p>
            <a:pPr xmlns:a="http://schemas.openxmlformats.org/drawingml/2006/main">
              <a:lnSpc>
                <a:spcPct val="90000"/>
              </a:lnSpc>
              <a:buFont typeface="Wingdings" charset="0"/>
              <a:buNone/>
              <a:defRPr/>
            </a:pPr>
            <a:r xmlns:a="http://schemas.openxmlformats.org/drawingml/2006/main">
              <a:rPr lang="vi" sz="2000" b="1" dirty="0">
                <a:solidFill>
                  <a:schemeClr val="tx1"/>
                </a:solidFill>
                <a:latin typeface="+mn-lt"/>
                <a:ea typeface="ＭＳ Ｐゴシック" charset="0"/>
              </a:rPr>
              <a:t>toàn vẹn dữ liệu</a:t>
            </a:r>
          </a:p>
          <a:p>
            <a:pPr xmlns:a="http://schemas.openxmlformats.org/drawingml/2006/main">
              <a:defRPr/>
            </a:pPr>
            <a:r xmlns:a="http://schemas.openxmlformats.org/drawingml/2006/main">
              <a:rPr lang="vi" sz="2000" dirty="0">
                <a:latin typeface="+mn-lt"/>
                <a:ea typeface="ＭＳ Ｐゴシック" charset="0"/>
              </a:rPr>
              <a:t>một số ứng dụng (ví dụ: truyền tệp, giao dịch web) yêu cầu truyền dữ liệu đáng tin cậy 100%</a:t>
            </a:r>
          </a:p>
          <a:p>
            <a:pPr xmlns:a="http://schemas.openxmlformats.org/drawingml/2006/main">
              <a:defRPr/>
            </a:pPr>
            <a:r xmlns:a="http://schemas.openxmlformats.org/drawingml/2006/main">
              <a:rPr lang="vi" sz="2000" dirty="0">
                <a:latin typeface="+mn-lt"/>
                <a:ea typeface="ＭＳ Ｐゴシック" charset="0"/>
              </a:rPr>
              <a:t>các ứng dụng khác (ví dụ: âm thanh) có thể chịu một số </a:t>
            </a:r>
            <a:r xmlns:a="http://schemas.openxmlformats.org/drawingml/2006/main">
              <a:rPr lang="vi" sz="2000" dirty="0" smtClean="0">
                <a:latin typeface="+mn-lt"/>
                <a:ea typeface="ＭＳ Ｐゴシック" charset="0"/>
              </a:rPr>
              <a:t>mất mát</a:t>
            </a:r>
            <a:endParaRPr xmlns:a="http://schemas.openxmlformats.org/drawingml/2006/main" lang="en-IN" sz="2000" dirty="0">
              <a:latin typeface="+mn-lt"/>
              <a:ea typeface="ＭＳ Ｐゴシック" charset="0"/>
            </a:endParaRPr>
          </a:p>
        </p:txBody>
      </p:sp>
      <p:sp>
        <p:nvSpPr>
          <p:cNvPr id="4" name="Content Placeholder 3"/>
          <p:cNvSpPr>
            <a:spLocks noGrp="1"/>
          </p:cNvSpPr>
          <p:nvPr>
            <p:ph sz="quarter" idx="13"/>
          </p:nvPr>
        </p:nvSpPr>
        <p:spPr>
          <a:xfrm>
            <a:off x="457200" y="4260466"/>
            <a:ext cx="3716594" cy="1824150"/>
          </a:xfrm>
        </p:spPr>
        <p:txBody>
          <a:bodyPr/>
          <a:lstStyle/>
          <a:p>
            <a:pPr xmlns:a="http://schemas.openxmlformats.org/drawingml/2006/main">
              <a:lnSpc>
                <a:spcPct val="90000"/>
              </a:lnSpc>
              <a:buFont typeface="Wingdings" panose="05000000000000000000" pitchFamily="2" charset="2"/>
              <a:buNone/>
              <a:defRPr/>
            </a:pPr>
            <a:r xmlns:a="http://schemas.openxmlformats.org/drawingml/2006/main">
              <a:rPr lang="vi" altLang="en-US" sz="2000" b="1" dirty="0">
                <a:solidFill>
                  <a:schemeClr val="tx1"/>
                </a:solidFill>
                <a:latin typeface="+mn-lt"/>
              </a:rPr>
              <a:t>thời gian</a:t>
            </a:r>
          </a:p>
          <a:p>
            <a:pPr xmlns:a="http://schemas.openxmlformats.org/drawingml/2006/main">
              <a:spcBef>
                <a:spcPts val="1500"/>
              </a:spcBef>
              <a:buClr>
                <a:schemeClr val="tx2"/>
              </a:buClr>
              <a:buFont typeface="Arial" panose="020B0604020202020204" pitchFamily="34" charset="0"/>
              <a:buChar char="•"/>
              <a:defRPr/>
            </a:pPr>
            <a:r xmlns:a="http://schemas.openxmlformats.org/drawingml/2006/main">
              <a:rPr lang="vi" altLang="en-US" sz="2000" dirty="0">
                <a:latin typeface="+mn-lt"/>
              </a:rPr>
              <a:t>một số ứng dụng (ví dụ: điện thoại Internet, trò chơi tương tác) yêu cầu độ trễ thấp để </a:t>
            </a:r>
            <a:r xmlns:a="http://schemas.openxmlformats.org/drawingml/2006/main">
              <a:rPr lang="vi" altLang="ja-JP" sz="2000" dirty="0">
                <a:latin typeface="+mn-lt"/>
              </a:rPr>
              <a:t>“hiệu quả </a:t>
            </a:r>
            <a:r xmlns:a="http://schemas.openxmlformats.org/drawingml/2006/main">
              <a:rPr lang="vi" altLang="ja-JP" sz="2000" dirty="0" smtClean="0">
                <a:latin typeface="+mn-lt"/>
              </a:rPr>
              <a:t>”</a:t>
            </a:r>
            <a:endParaRPr xmlns:a="http://schemas.openxmlformats.org/drawingml/2006/main" lang="en-US" altLang="en-US" sz="2000" dirty="0">
              <a:latin typeface="+mn-lt"/>
            </a:endParaRPr>
          </a:p>
        </p:txBody>
      </p:sp>
      <p:sp>
        <p:nvSpPr>
          <p:cNvPr id="5" name="Content Placeholder 4"/>
          <p:cNvSpPr>
            <a:spLocks noGrp="1"/>
          </p:cNvSpPr>
          <p:nvPr>
            <p:ph sz="quarter" idx="14"/>
          </p:nvPr>
        </p:nvSpPr>
        <p:spPr>
          <a:xfrm>
            <a:off x="4557253" y="1613740"/>
            <a:ext cx="4100052" cy="2704084"/>
          </a:xfrm>
        </p:spPr>
        <p:txBody>
          <a:bodyPr/>
          <a:lstStyle/>
          <a:p>
            <a:pPr xmlns:a="http://schemas.openxmlformats.org/drawingml/2006/main" marL="0" indent="0">
              <a:buFont typeface="Arial"/>
              <a:buNone/>
              <a:defRPr/>
            </a:pPr>
            <a:r xmlns:a="http://schemas.openxmlformats.org/drawingml/2006/main">
              <a:rPr lang="vi" altLang="en-US" sz="2000" b="1" dirty="0">
                <a:solidFill>
                  <a:schemeClr val="tx1"/>
                </a:solidFill>
                <a:latin typeface="+mn-lt"/>
              </a:rPr>
              <a:t>thông lượng</a:t>
            </a:r>
          </a:p>
          <a:p>
            <a:pPr xmlns:a="http://schemas.openxmlformats.org/drawingml/2006/main">
              <a:spcBef>
                <a:spcPts val="1500"/>
              </a:spcBef>
              <a:buClr>
                <a:schemeClr val="tx2"/>
              </a:buClr>
              <a:buFont typeface="Arial" panose="020B0604020202020204" pitchFamily="34" charset="0"/>
              <a:buChar char="•"/>
              <a:defRPr/>
            </a:pPr>
            <a:r xmlns:a="http://schemas.openxmlformats.org/drawingml/2006/main">
              <a:rPr lang="vi" altLang="en-US" sz="2000" dirty="0">
                <a:latin typeface="+mn-lt"/>
              </a:rPr>
              <a:t>một số ứng dụng (ví dụ: đa phương tiện) yêu cầu lượng thông lượng tối thiểu để </a:t>
            </a:r>
            <a:r xmlns:a="http://schemas.openxmlformats.org/drawingml/2006/main">
              <a:rPr lang="vi" altLang="ja-JP" sz="2000" dirty="0">
                <a:latin typeface="+mn-lt"/>
              </a:rPr>
              <a:t>“hiệu quả”</a:t>
            </a:r>
          </a:p>
          <a:p>
            <a:pPr xmlns:a="http://schemas.openxmlformats.org/drawingml/2006/main">
              <a:spcBef>
                <a:spcPts val="1500"/>
              </a:spcBef>
              <a:buClr>
                <a:schemeClr val="tx2"/>
              </a:buClr>
              <a:buFont typeface="Arial" panose="020B0604020202020204" pitchFamily="34" charset="0"/>
              <a:buChar char="•"/>
              <a:defRPr/>
            </a:pPr>
            <a:r xmlns:a="http://schemas.openxmlformats.org/drawingml/2006/main">
              <a:rPr lang="vi" altLang="en-US" sz="2000" dirty="0">
                <a:latin typeface="+mn-lt"/>
              </a:rPr>
              <a:t>các ứng dụng khác ( </a:t>
            </a:r>
            <a:r xmlns:a="http://schemas.openxmlformats.org/drawingml/2006/main">
              <a:rPr lang="vi" altLang="ja-JP" sz="2000" dirty="0">
                <a:latin typeface="+mn-lt"/>
              </a:rPr>
              <a:t>"ứng dụng đàn hồi") tận dụng bất kỳ thông lượng nào mà chúng </a:t>
            </a:r>
            <a:r xmlns:a="http://schemas.openxmlformats.org/drawingml/2006/main">
              <a:rPr lang="vi" altLang="ja-JP" sz="2000" dirty="0" smtClean="0">
                <a:latin typeface="+mn-lt"/>
              </a:rPr>
              <a:t>nhận được</a:t>
            </a:r>
            <a:endParaRPr xmlns:a="http://schemas.openxmlformats.org/drawingml/2006/main" lang="en-US" altLang="ja-JP" sz="2000" dirty="0">
              <a:latin typeface="+mn-lt"/>
            </a:endParaRPr>
          </a:p>
        </p:txBody>
      </p:sp>
      <p:sp>
        <p:nvSpPr>
          <p:cNvPr id="6" name="Content Placeholder 5"/>
          <p:cNvSpPr>
            <a:spLocks noGrp="1"/>
          </p:cNvSpPr>
          <p:nvPr>
            <p:ph sz="quarter" idx="15"/>
          </p:nvPr>
        </p:nvSpPr>
        <p:spPr>
          <a:xfrm>
            <a:off x="4557252" y="4317824"/>
            <a:ext cx="4100052" cy="1471826"/>
          </a:xfrm>
        </p:spPr>
        <p:txBody>
          <a:bodyPr/>
          <a:lstStyle/>
          <a:p>
            <a:pPr xmlns:a="http://schemas.openxmlformats.org/drawingml/2006/main" marL="0" indent="0">
              <a:buFont typeface="Arial"/>
              <a:buNone/>
              <a:defRPr/>
            </a:pPr>
            <a:r xmlns:a="http://schemas.openxmlformats.org/drawingml/2006/main">
              <a:rPr lang="vi" altLang="en-US" sz="2000" b="1" dirty="0">
                <a:solidFill>
                  <a:schemeClr val="tx1"/>
                </a:solidFill>
                <a:latin typeface="+mn-lt"/>
              </a:rPr>
              <a:t>Bảo vệ</a:t>
            </a:r>
          </a:p>
          <a:p>
            <a:pPr xmlns:a="http://schemas.openxmlformats.org/drawingml/2006/main">
              <a:spcBef>
                <a:spcPts val="1500"/>
              </a:spcBef>
              <a:buClr>
                <a:schemeClr val="tx2"/>
              </a:buClr>
              <a:buFont typeface="Arial" panose="020B0604020202020204" pitchFamily="34" charset="0"/>
              <a:buChar char="•"/>
              <a:defRPr/>
            </a:pPr>
            <a:r xmlns:a="http://schemas.openxmlformats.org/drawingml/2006/main">
              <a:rPr lang="vi" altLang="en-US" sz="2000" dirty="0">
                <a:latin typeface="+mn-lt"/>
              </a:rPr>
              <a:t>mã hóa, toàn vẹn dữ liệu, </a:t>
            </a:r>
            <a:r xmlns:a="http://schemas.openxmlformats.org/drawingml/2006/main">
              <a:rPr lang="vi" altLang="en-US" sz="2000" dirty="0" smtClean="0">
                <a:latin typeface="+mn-lt"/>
              </a:rPr>
              <a:t>…</a:t>
            </a:r>
            <a:endParaRPr xmlns:a="http://schemas.openxmlformats.org/drawingml/2006/main" lang="en-US" altLang="en-US" sz="2000" dirty="0">
              <a:latin typeface="+mn-lt"/>
            </a:endParaRPr>
          </a:p>
        </p:txBody>
      </p:sp>
    </p:spTree>
    <p:extLst>
      <p:ext uri="{BB962C8B-B14F-4D97-AF65-F5344CB8AC3E}">
        <p14:creationId xmlns:p14="http://schemas.microsoft.com/office/powerpoint/2010/main" val="1005861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txBox="1">
            <a:spLocks noGrp="1"/>
          </p:cNvSpPr>
          <p:nvPr>
            <p:ph type="title"/>
          </p:nvPr>
        </p:nvSpPr>
        <p:spPr>
          <a:xfrm>
            <a:off x="457200" y="215900"/>
            <a:ext cx="8229600" cy="1096963"/>
          </a:xfrm>
        </p:spPr>
        <p:txBody>
          <a:bodyPr/>
          <a:lstStyle/>
          <a:p>
            <a:pPr xmlns:a="http://schemas.openxmlformats.org/drawingml/2006/main">
              <a:spcBef>
                <a:spcPct val="0"/>
              </a:spcBef>
              <a:buFont typeface="Times New Roman" panose="02020603050405020304" pitchFamily="18" charset="0"/>
              <a:buNone/>
            </a:pP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Yêu cầu dịch vụ vận chuyển: Ứng dụng phổ biến</a:t>
            </a:r>
            <a:endParaRPr xmlns:a="http://schemas.openxmlformats.org/drawingml/2006/main" lang="en-IN"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948536250"/>
              </p:ext>
            </p:extLst>
          </p:nvPr>
        </p:nvGraphicFramePr>
        <p:xfrm>
          <a:off x="655864" y="2310690"/>
          <a:ext cx="7832272" cy="3177178"/>
        </p:xfrm>
        <a:graphic>
          <a:graphicData uri="http://schemas.openxmlformats.org/drawingml/2006/table">
            <a:tbl>
              <a:tblPr firstRow="1" bandRow="1">
                <a:tableStyleId>{5940675A-B579-460E-94D1-54222C63F5DA}</a:tableStyleId>
              </a:tblPr>
              <a:tblGrid>
                <a:gridCol w="2426605">
                  <a:extLst>
                    <a:ext uri="{9D8B030D-6E8A-4147-A177-3AD203B41FA5}">
                      <a16:colId xmlns:a16="http://schemas.microsoft.com/office/drawing/2014/main" val="569891495"/>
                    </a:ext>
                  </a:extLst>
                </a:gridCol>
                <a:gridCol w="1437825">
                  <a:extLst>
                    <a:ext uri="{9D8B030D-6E8A-4147-A177-3AD203B41FA5}">
                      <a16:colId xmlns:a16="http://schemas.microsoft.com/office/drawing/2014/main" val="1565509448"/>
                    </a:ext>
                  </a:extLst>
                </a:gridCol>
                <a:gridCol w="2204357">
                  <a:extLst>
                    <a:ext uri="{9D8B030D-6E8A-4147-A177-3AD203B41FA5}">
                      <a16:colId xmlns:a16="http://schemas.microsoft.com/office/drawing/2014/main" val="2687498565"/>
                    </a:ext>
                  </a:extLst>
                </a:gridCol>
                <a:gridCol w="1763485">
                  <a:extLst>
                    <a:ext uri="{9D8B030D-6E8A-4147-A177-3AD203B41FA5}">
                      <a16:colId xmlns:a16="http://schemas.microsoft.com/office/drawing/2014/main" val="1858585718"/>
                    </a:ext>
                  </a:extLst>
                </a:gridCol>
              </a:tblGrid>
              <a:tr h="370840">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600" b="1" dirty="0" smtClean="0">
                          <a:latin typeface="+mn-lt"/>
                        </a:rPr>
                        <a:t>Đăng kí</a:t>
                      </a:r>
                      <a:endParaRPr xmlns:a="http://schemas.openxmlformats.org/drawingml/2006/main" lang="en-US" altLang="en-US" sz="1600" dirty="0" smtClean="0">
                        <a:latin typeface="+mn-lt"/>
                      </a:endParaRPr>
                    </a:p>
                  </a:txBody>
                  <a:tcPr/>
                </a:tc>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600" b="1" dirty="0" smtClean="0">
                          <a:latin typeface="+mn-lt"/>
                        </a:rPr>
                        <a:t>Mất dữ liệu</a:t>
                      </a:r>
                      <a:endParaRPr xmlns:a="http://schemas.openxmlformats.org/drawingml/2006/main" lang="en-US" altLang="en-US" sz="1600" dirty="0" smtClean="0">
                        <a:latin typeface="+mn-lt"/>
                      </a:endParaRPr>
                    </a:p>
                  </a:txBody>
                  <a:tcPr/>
                </a:tc>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600" b="1" dirty="0" smtClean="0">
                          <a:latin typeface="+mn-lt"/>
                        </a:rPr>
                        <a:t>Thông lượng</a:t>
                      </a:r>
                    </a:p>
                  </a:txBody>
                  <a:tcPr/>
                </a:tc>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600" b="1" dirty="0" smtClean="0">
                          <a:latin typeface="+mn-lt"/>
                        </a:rPr>
                        <a:t>Thơi điểm nhạy cảm</a:t>
                      </a:r>
                      <a:endParaRPr xmlns:a="http://schemas.openxmlformats.org/drawingml/2006/main" lang="en-US" altLang="en-US" sz="1600" dirty="0" smtClean="0">
                        <a:latin typeface="+mn-lt"/>
                      </a:endParaRPr>
                    </a:p>
                  </a:txBody>
                  <a:tcPr/>
                </a:tc>
                <a:extLst>
                  <a:ext uri="{0D108BD9-81ED-4DB2-BD59-A6C34878D82A}">
                    <a16:rowId xmlns:a16="http://schemas.microsoft.com/office/drawing/2014/main" val="4203171313"/>
                  </a:ext>
                </a:extLst>
              </a:tr>
              <a:tr h="370840">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600" dirty="0" smtClean="0">
                          <a:latin typeface="+mn-lt"/>
                        </a:rPr>
                        <a:t>chuyển tập tin</a:t>
                      </a:r>
                    </a:p>
                  </a:txBody>
                  <a:tcPr/>
                </a:tc>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600" dirty="0" smtClean="0">
                          <a:latin typeface="+mn-lt"/>
                        </a:rPr>
                        <a:t>không mất mát</a:t>
                      </a:r>
                    </a:p>
                  </a:txBody>
                  <a:tcPr/>
                </a:tc>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600" dirty="0" smtClean="0">
                          <a:latin typeface="+mn-lt"/>
                        </a:rPr>
                        <a:t>đàn hồi</a:t>
                      </a:r>
                    </a:p>
                  </a:txBody>
                  <a:tcPr/>
                </a:tc>
                <a:tc>
                  <a:txBody>
                    <a:bodyPr/>
                    <a:lstStyle/>
                    <a:p>
                      <a:r xmlns:a="http://schemas.openxmlformats.org/drawingml/2006/main">
                        <a:rPr lang="vi" altLang="en-US" sz="1600" dirty="0" smtClean="0">
                          <a:latin typeface="+mn-lt"/>
                        </a:rPr>
                        <a:t>không</a:t>
                      </a:r>
                      <a:endParaRPr xmlns:a="http://schemas.openxmlformats.org/drawingml/2006/main" lang="en-US" sz="1600" dirty="0">
                        <a:latin typeface="+mn-lt"/>
                      </a:endParaRPr>
                    </a:p>
                  </a:txBody>
                  <a:tcPr/>
                </a:tc>
                <a:extLst>
                  <a:ext uri="{0D108BD9-81ED-4DB2-BD59-A6C34878D82A}">
                    <a16:rowId xmlns:a16="http://schemas.microsoft.com/office/drawing/2014/main" val="3343350364"/>
                  </a:ext>
                </a:extLst>
              </a:tr>
              <a:tr h="370840">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600" dirty="0" smtClean="0">
                          <a:latin typeface="+mn-lt"/>
                        </a:rPr>
                        <a:t>e-mail</a:t>
                      </a:r>
                    </a:p>
                  </a:txBody>
                  <a:tcPr/>
                </a:tc>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600" dirty="0" smtClean="0">
                          <a:latin typeface="+mn-lt"/>
                        </a:rPr>
                        <a:t>không mất mát</a:t>
                      </a:r>
                    </a:p>
                  </a:txBody>
                  <a:tcPr/>
                </a:tc>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600" dirty="0" smtClean="0">
                          <a:latin typeface="+mn-lt"/>
                        </a:rPr>
                        <a:t>đàn hồi</a:t>
                      </a:r>
                    </a:p>
                  </a:txBody>
                  <a:tcPr/>
                </a:tc>
                <a:tc>
                  <a:txBody>
                    <a:bodyPr/>
                    <a:lstStyle/>
                    <a:p>
                      <a:r xmlns:a="http://schemas.openxmlformats.org/drawingml/2006/main">
                        <a:rPr lang="vi" altLang="en-US" sz="1600" dirty="0" smtClean="0">
                          <a:latin typeface="+mn-lt"/>
                        </a:rPr>
                        <a:t>không</a:t>
                      </a:r>
                      <a:endParaRPr xmlns:a="http://schemas.openxmlformats.org/drawingml/2006/main" lang="en-US" sz="1600" dirty="0">
                        <a:latin typeface="+mn-lt"/>
                      </a:endParaRPr>
                    </a:p>
                  </a:txBody>
                  <a:tcPr/>
                </a:tc>
                <a:extLst>
                  <a:ext uri="{0D108BD9-81ED-4DB2-BD59-A6C34878D82A}">
                    <a16:rowId xmlns:a16="http://schemas.microsoft.com/office/drawing/2014/main" val="3067396766"/>
                  </a:ext>
                </a:extLst>
              </a:tr>
              <a:tr h="370840">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600" dirty="0" smtClean="0">
                          <a:latin typeface="+mn-lt"/>
                        </a:rPr>
                        <a:t>tài liệu web</a:t>
                      </a:r>
                    </a:p>
                  </a:txBody>
                  <a:tcPr/>
                </a:tc>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600" dirty="0" smtClean="0">
                          <a:latin typeface="+mn-lt"/>
                        </a:rPr>
                        <a:t>không mất mát</a:t>
                      </a:r>
                    </a:p>
                  </a:txBody>
                  <a:tcPr/>
                </a:tc>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600" dirty="0" smtClean="0">
                          <a:latin typeface="+mn-lt"/>
                        </a:rPr>
                        <a:t>đàn hồi</a:t>
                      </a:r>
                    </a:p>
                  </a:txBody>
                  <a:tcPr/>
                </a:tc>
                <a:tc>
                  <a:txBody>
                    <a:bodyPr/>
                    <a:lstStyle/>
                    <a:p>
                      <a:r xmlns:a="http://schemas.openxmlformats.org/drawingml/2006/main">
                        <a:rPr lang="vi" altLang="en-US" sz="1600" dirty="0" smtClean="0">
                          <a:latin typeface="+mn-lt"/>
                        </a:rPr>
                        <a:t>không</a:t>
                      </a:r>
                      <a:endParaRPr xmlns:a="http://schemas.openxmlformats.org/drawingml/2006/main" lang="en-US" sz="1600" dirty="0">
                        <a:latin typeface="+mn-lt"/>
                      </a:endParaRPr>
                    </a:p>
                  </a:txBody>
                  <a:tcPr/>
                </a:tc>
                <a:extLst>
                  <a:ext uri="{0D108BD9-81ED-4DB2-BD59-A6C34878D82A}">
                    <a16:rowId xmlns:a16="http://schemas.microsoft.com/office/drawing/2014/main" val="3328014194"/>
                  </a:ext>
                </a:extLst>
              </a:tr>
              <a:tr h="581298">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600" dirty="0" smtClean="0">
                          <a:latin typeface="+mn-lt"/>
                        </a:rPr>
                        <a:t>âm thanh/video thời gian thực</a:t>
                      </a:r>
                    </a:p>
                  </a:txBody>
                  <a:tcPr/>
                </a:tc>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600" dirty="0" smtClean="0">
                          <a:latin typeface="+mn-lt"/>
                        </a:rPr>
                        <a:t>chịu thua lỗ</a:t>
                      </a:r>
                    </a:p>
                  </a:txBody>
                  <a:tcPr/>
                </a:tc>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600" dirty="0" smtClean="0">
                          <a:latin typeface="+mn-lt"/>
                        </a:rPr>
                        <a:t>âm thanh: 5kbps-1Mbps video: 10kbps-5Mbps</a:t>
                      </a:r>
                    </a:p>
                  </a:txBody>
                  <a:tcPr/>
                </a:tc>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600" dirty="0" smtClean="0">
                          <a:latin typeface="+mn-lt"/>
                        </a:rPr>
                        <a:t>vâng, 100 </a:t>
                      </a:r>
                      <a:r xmlns:a="http://schemas.openxmlformats.org/drawingml/2006/main">
                        <a:rPr lang="vi" altLang="ja-JP" sz="1600" dirty="0" smtClean="0">
                          <a:latin typeface="+mn-lt"/>
                        </a:rPr>
                        <a:t>giây</a:t>
                      </a:r>
                    </a:p>
                  </a:txBody>
                  <a:tcPr/>
                </a:tc>
                <a:extLst>
                  <a:ext uri="{0D108BD9-81ED-4DB2-BD59-A6C34878D82A}">
                    <a16:rowId xmlns:a16="http://schemas.microsoft.com/office/drawing/2014/main" val="2696777032"/>
                  </a:ext>
                </a:extLst>
              </a:tr>
              <a:tr h="370840">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600" dirty="0" smtClean="0">
                          <a:latin typeface="+mn-lt"/>
                        </a:rPr>
                        <a:t>âm thanh/video được lưu trữ</a:t>
                      </a:r>
                    </a:p>
                  </a:txBody>
                  <a:tcPr/>
                </a:tc>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600" dirty="0" smtClean="0">
                          <a:latin typeface="+mn-lt"/>
                        </a:rPr>
                        <a:t>chịu thua lỗ</a:t>
                      </a:r>
                    </a:p>
                  </a:txBody>
                  <a:tcPr/>
                </a:tc>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600" dirty="0" smtClean="0">
                          <a:latin typeface="+mn-lt"/>
                        </a:rPr>
                        <a:t>giống như trên</a:t>
                      </a:r>
                    </a:p>
                  </a:txBody>
                  <a:tcPr/>
                </a:tc>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600" dirty="0" smtClean="0">
                          <a:latin typeface="+mn-lt"/>
                        </a:rPr>
                        <a:t>vâng, vài giây</a:t>
                      </a:r>
                    </a:p>
                  </a:txBody>
                  <a:tcPr/>
                </a:tc>
                <a:extLst>
                  <a:ext uri="{0D108BD9-81ED-4DB2-BD59-A6C34878D82A}">
                    <a16:rowId xmlns:a16="http://schemas.microsoft.com/office/drawing/2014/main" val="1004574544"/>
                  </a:ext>
                </a:extLst>
              </a:tr>
              <a:tr h="370840">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600" dirty="0" smtClean="0">
                          <a:latin typeface="+mn-lt"/>
                        </a:rPr>
                        <a:t>Trò chơi tương tác</a:t>
                      </a:r>
                    </a:p>
                  </a:txBody>
                  <a:tcPr/>
                </a:tc>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600" dirty="0" smtClean="0">
                          <a:latin typeface="+mn-lt"/>
                        </a:rPr>
                        <a:t>chịu thua lỗ</a:t>
                      </a:r>
                    </a:p>
                  </a:txBody>
                  <a:tcPr/>
                </a:tc>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600" dirty="0" smtClean="0">
                          <a:latin typeface="+mn-lt"/>
                        </a:rPr>
                        <a:t>lên vài kbps</a:t>
                      </a:r>
                    </a:p>
                  </a:txBody>
                  <a:tcPr/>
                </a:tc>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600" dirty="0" smtClean="0">
                          <a:latin typeface="+mn-lt"/>
                        </a:rPr>
                        <a:t>vâng, 100 </a:t>
                      </a:r>
                      <a:r xmlns:a="http://schemas.openxmlformats.org/drawingml/2006/main">
                        <a:rPr lang="vi" altLang="ja-JP" sz="1600" dirty="0" smtClean="0">
                          <a:latin typeface="+mn-lt"/>
                        </a:rPr>
                        <a:t>giây</a:t>
                      </a:r>
                    </a:p>
                  </a:txBody>
                  <a:tcPr/>
                </a:tc>
                <a:extLst>
                  <a:ext uri="{0D108BD9-81ED-4DB2-BD59-A6C34878D82A}">
                    <a16:rowId xmlns:a16="http://schemas.microsoft.com/office/drawing/2014/main" val="1098967255"/>
                  </a:ext>
                </a:extLst>
              </a:tr>
              <a:tr h="370840">
                <a:tc>
                  <a:txBody>
                    <a:bodyPr/>
                    <a:lstStyle/>
                    <a:p>
                      <a:r xmlns:a="http://schemas.openxmlformats.org/drawingml/2006/main">
                        <a:rPr lang="vi" altLang="en-US" sz="1600" dirty="0" smtClean="0">
                          <a:latin typeface="+mn-lt"/>
                        </a:rPr>
                        <a:t>tin nhắn văn bản</a:t>
                      </a:r>
                      <a:endParaRPr xmlns:a="http://schemas.openxmlformats.org/drawingml/2006/main" lang="en-US" sz="1600" dirty="0">
                        <a:latin typeface="+mn-lt"/>
                      </a:endParaRPr>
                    </a:p>
                  </a:txBody>
                  <a:tcPr/>
                </a:tc>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600" dirty="0" smtClean="0">
                          <a:latin typeface="+mn-lt"/>
                        </a:rPr>
                        <a:t>không mất mát</a:t>
                      </a:r>
                    </a:p>
                  </a:txBody>
                  <a:tcPr/>
                </a:tc>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600" dirty="0" smtClean="0">
                          <a:latin typeface="+mn-lt"/>
                        </a:rPr>
                        <a:t>đàn hồi</a:t>
                      </a:r>
                    </a:p>
                  </a:txBody>
                  <a:tcPr/>
                </a:tc>
                <a:tc>
                  <a:txBody>
                    <a:bodyPr/>
                    <a:lstStyle/>
                    <a:p>
                      <a:r xmlns:a="http://schemas.openxmlformats.org/drawingml/2006/main">
                        <a:rPr lang="vi" altLang="en-US" sz="1600" dirty="0" smtClean="0">
                          <a:latin typeface="+mn-lt"/>
                        </a:rPr>
                        <a:t>có và không</a:t>
                      </a:r>
                      <a:endParaRPr xmlns:a="http://schemas.openxmlformats.org/drawingml/2006/main" lang="en-US" sz="1600" dirty="0">
                        <a:latin typeface="+mn-lt"/>
                      </a:endParaRPr>
                    </a:p>
                  </a:txBody>
                  <a:tcPr/>
                </a:tc>
                <a:extLst>
                  <a:ext uri="{0D108BD9-81ED-4DB2-BD59-A6C34878D82A}">
                    <a16:rowId xmlns:a16="http://schemas.microsoft.com/office/drawing/2014/main" val="3678225978"/>
                  </a:ext>
                </a:extLst>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Dịch vụ giao thức truyền tải Internet</a:t>
            </a:r>
            <a:endParaRPr xmlns:a="http://schemas.openxmlformats.org/drawingml/2006/main" lang="en-US" dirty="0"/>
          </a:p>
        </p:txBody>
      </p:sp>
      <p:sp>
        <p:nvSpPr>
          <p:cNvPr id="3" name="Text Placeholder 2"/>
          <p:cNvSpPr>
            <a:spLocks noGrp="1"/>
          </p:cNvSpPr>
          <p:nvPr>
            <p:ph type="body" idx="1"/>
          </p:nvPr>
        </p:nvSpPr>
        <p:spPr>
          <a:xfrm>
            <a:off x="457200" y="1600201"/>
            <a:ext cx="3392129" cy="4594122"/>
          </a:xfrm>
        </p:spPr>
        <p:txBody>
          <a:bodyPr/>
          <a:lstStyle/>
          <a:p>
            <a:pPr xmlns:a="http://schemas.openxmlformats.org/drawingml/2006/main">
              <a:lnSpc>
                <a:spcPct val="90000"/>
              </a:lnSpc>
              <a:buFont typeface="Wingdings" panose="05000000000000000000" pitchFamily="2" charset="2"/>
              <a:buNone/>
              <a:defRPr/>
            </a:pPr>
            <a:r xmlns:a="http://schemas.openxmlformats.org/drawingml/2006/main">
              <a:rPr lang="vi" altLang="en-US" sz="2000" b="1" dirty="0" smtClean="0">
                <a:solidFill>
                  <a:schemeClr val="tx1"/>
                </a:solidFill>
                <a:latin typeface="+mn-lt"/>
              </a:rPr>
              <a:t>t</a:t>
            </a:r>
            <a:r xmlns:a="http://schemas.openxmlformats.org/drawingml/2006/main">
              <a:rPr lang="vi" altLang="en-US" sz="100" b="1" dirty="0" smtClean="0">
                <a:solidFill>
                  <a:schemeClr val="tx1"/>
                </a:solidFill>
                <a:latin typeface="+mn-lt"/>
              </a:rPr>
              <a:t> </a:t>
            </a:r>
            <a:r xmlns:a="http://schemas.openxmlformats.org/drawingml/2006/main">
              <a:rPr lang="vi" altLang="en-US" sz="2000" b="1" dirty="0" smtClean="0">
                <a:solidFill>
                  <a:schemeClr val="tx1"/>
                </a:solidFill>
                <a:latin typeface="+mn-lt"/>
              </a:rPr>
              <a:t>C</a:t>
            </a:r>
            <a:r xmlns:a="http://schemas.openxmlformats.org/drawingml/2006/main">
              <a:rPr lang="vi" altLang="en-US" sz="100" b="1" dirty="0" smtClean="0">
                <a:solidFill>
                  <a:schemeClr val="tx1"/>
                </a:solidFill>
                <a:latin typeface="+mn-lt"/>
              </a:rPr>
              <a:t> Dịch vụ </a:t>
            </a:r>
            <a:r xmlns:a="http://schemas.openxmlformats.org/drawingml/2006/main">
              <a:rPr lang="vi" altLang="en-US" sz="2000" b="1" dirty="0" smtClean="0">
                <a:solidFill>
                  <a:schemeClr val="tx1"/>
                </a:solidFill>
                <a:latin typeface="+mn-lt"/>
              </a:rPr>
              <a:t>p </a:t>
            </a:r>
            <a:r xmlns:a="http://schemas.openxmlformats.org/drawingml/2006/main">
              <a:rPr lang="vi" altLang="en-US" sz="2000" b="1" dirty="0">
                <a:solidFill>
                  <a:schemeClr val="tx1"/>
                </a:solidFill>
                <a:latin typeface="+mn-lt"/>
              </a:rPr>
              <a:t>:</a:t>
            </a:r>
          </a:p>
          <a:p>
            <a:pPr xmlns:a="http://schemas.openxmlformats.org/drawingml/2006/main">
              <a:defRPr/>
            </a:pPr>
            <a:r xmlns:a="http://schemas.openxmlformats.org/drawingml/2006/main">
              <a:rPr lang="vi" altLang="en-US" sz="2000" b="1" dirty="0">
                <a:solidFill>
                  <a:schemeClr val="tx1"/>
                </a:solidFill>
                <a:latin typeface="+mn-lt"/>
              </a:rPr>
              <a:t>vận chuyển đáng tin cậy </a:t>
            </a:r>
            <a:r xmlns:a="http://schemas.openxmlformats.org/drawingml/2006/main">
              <a:rPr lang="vi" altLang="en-US" sz="2000" dirty="0">
                <a:latin typeface="+mn-lt"/>
              </a:rPr>
              <a:t>giữa quá trình gửi và nhận</a:t>
            </a:r>
            <a:endParaRPr xmlns:a="http://schemas.openxmlformats.org/drawingml/2006/main" lang="en-US" altLang="en-US" sz="2000" dirty="0">
              <a:solidFill>
                <a:schemeClr val="accent2"/>
              </a:solidFill>
              <a:latin typeface="+mn-lt"/>
            </a:endParaRPr>
          </a:p>
          <a:p>
            <a:pPr xmlns:a="http://schemas.openxmlformats.org/drawingml/2006/main">
              <a:defRPr/>
            </a:pPr>
            <a:r xmlns:a="http://schemas.openxmlformats.org/drawingml/2006/main">
              <a:rPr lang="vi" altLang="en-US" sz="2000" b="1" dirty="0">
                <a:solidFill>
                  <a:schemeClr val="tx1"/>
                </a:solidFill>
                <a:latin typeface="+mn-lt"/>
              </a:rPr>
              <a:t>kiểm soát luồng: </a:t>
            </a:r>
            <a:r xmlns:a="http://schemas.openxmlformats.org/drawingml/2006/main">
              <a:rPr lang="vi" altLang="en-US" sz="2000" dirty="0">
                <a:latin typeface="+mn-lt"/>
              </a:rPr>
              <a:t>người gửi </a:t>
            </a:r>
            <a:r xmlns:a="http://schemas.openxmlformats.org/drawingml/2006/main">
              <a:rPr lang="vi" altLang="ja-JP" sz="2000" dirty="0">
                <a:latin typeface="+mn-lt"/>
              </a:rPr>
              <a:t>sẽ không lấn át người nhận</a:t>
            </a:r>
          </a:p>
          <a:p>
            <a:pPr xmlns:a="http://schemas.openxmlformats.org/drawingml/2006/main">
              <a:defRPr/>
            </a:pPr>
            <a:r xmlns:a="http://schemas.openxmlformats.org/drawingml/2006/main">
              <a:rPr lang="vi" altLang="en-US" sz="2000" b="1" dirty="0">
                <a:solidFill>
                  <a:schemeClr val="tx1"/>
                </a:solidFill>
                <a:latin typeface="+mn-lt"/>
              </a:rPr>
              <a:t>kiểm soát tắc nghẽn: </a:t>
            </a:r>
            <a:r xmlns:a="http://schemas.openxmlformats.org/drawingml/2006/main">
              <a:rPr lang="vi" altLang="en-US" sz="2000" dirty="0">
                <a:latin typeface="+mn-lt"/>
              </a:rPr>
              <a:t>điều tiết người gửi khi mạng quá tải</a:t>
            </a:r>
          </a:p>
          <a:p>
            <a:pPr xmlns:a="http://schemas.openxmlformats.org/drawingml/2006/main">
              <a:defRPr/>
            </a:pPr>
            <a:r xmlns:a="http://schemas.openxmlformats.org/drawingml/2006/main">
              <a:rPr lang="vi" altLang="en-US" sz="2000" b="1" dirty="0">
                <a:solidFill>
                  <a:schemeClr val="tx1"/>
                </a:solidFill>
                <a:latin typeface="+mn-lt"/>
              </a:rPr>
              <a:t>không cung cấp: </a:t>
            </a:r>
            <a:r xmlns:a="http://schemas.openxmlformats.org/drawingml/2006/main">
              <a:rPr lang="vi" altLang="en-US" sz="2000" dirty="0">
                <a:latin typeface="+mn-lt"/>
              </a:rPr>
              <a:t>thời gian, đảm bảo thông lượng tối thiểu, </a:t>
            </a:r>
            <a:r xmlns:a="http://schemas.openxmlformats.org/drawingml/2006/main">
              <a:rPr lang="vi" altLang="en-US" sz="2000" dirty="0" smtClean="0">
                <a:latin typeface="+mn-lt"/>
              </a:rPr>
              <a:t>bảo mật</a:t>
            </a:r>
            <a:endParaRPr xmlns:a="http://schemas.openxmlformats.org/drawingml/2006/main" lang="en-US" altLang="en-US" sz="2000" dirty="0">
              <a:latin typeface="+mn-lt"/>
            </a:endParaRPr>
          </a:p>
        </p:txBody>
      </p:sp>
      <p:sp>
        <p:nvSpPr>
          <p:cNvPr id="4" name="Content Placeholder 3"/>
          <p:cNvSpPr>
            <a:spLocks noGrp="1"/>
          </p:cNvSpPr>
          <p:nvPr>
            <p:ph sz="quarter" idx="13"/>
          </p:nvPr>
        </p:nvSpPr>
        <p:spPr>
          <a:xfrm>
            <a:off x="4318103" y="1600200"/>
            <a:ext cx="4162219" cy="1162965"/>
          </a:xfrm>
        </p:spPr>
        <p:txBody>
          <a:bodyPr/>
          <a:lstStyle/>
          <a:p>
            <a:pPr xmlns:a="http://schemas.openxmlformats.org/drawingml/2006/main" marL="255600">
              <a:spcBef>
                <a:spcPts val="1500"/>
              </a:spcBef>
              <a:buClr>
                <a:schemeClr val="tx2"/>
              </a:buClr>
              <a:buFont typeface="Arial" panose="020B0604020202020204" pitchFamily="34" charset="0"/>
              <a:buChar char="•"/>
            </a:pPr>
            <a:r xmlns:a="http://schemas.openxmlformats.org/drawingml/2006/main">
              <a:rPr lang="vi" altLang="en-US" sz="2000" b="1" dirty="0">
                <a:solidFill>
                  <a:schemeClr val="tx1"/>
                </a:solidFill>
                <a:latin typeface="+mn-lt"/>
              </a:rPr>
              <a:t>hướng kết nối: </a:t>
            </a:r>
            <a:r xmlns:a="http://schemas.openxmlformats.org/drawingml/2006/main">
              <a:rPr lang="vi" altLang="en-US" sz="2000" dirty="0">
                <a:latin typeface="+mn-lt"/>
              </a:rPr>
              <a:t>yêu cầu thiết lập giữa </a:t>
            </a:r>
            <a:r xmlns:a="http://schemas.openxmlformats.org/drawingml/2006/main">
              <a:rPr lang="vi" altLang="en-US" sz="2000" dirty="0" smtClean="0">
                <a:latin typeface="+mn-lt"/>
              </a:rPr>
              <a:t>các quy trình máy khách và máy chủ</a:t>
            </a:r>
            <a:endParaRPr xmlns:a="http://schemas.openxmlformats.org/drawingml/2006/main" lang="en-US" altLang="en-US" sz="2000" dirty="0">
              <a:latin typeface="+mn-lt"/>
            </a:endParaRPr>
          </a:p>
        </p:txBody>
      </p:sp>
      <p:sp>
        <p:nvSpPr>
          <p:cNvPr id="5" name="Content Placeholder 4"/>
          <p:cNvSpPr>
            <a:spLocks noGrp="1"/>
          </p:cNvSpPr>
          <p:nvPr>
            <p:ph sz="quarter" idx="14"/>
          </p:nvPr>
        </p:nvSpPr>
        <p:spPr>
          <a:xfrm>
            <a:off x="4318103" y="2752797"/>
            <a:ext cx="4471935" cy="2704106"/>
          </a:xfrm>
        </p:spPr>
        <p:txBody>
          <a:bodyPr/>
          <a:lstStyle/>
          <a:p>
            <a:pPr xmlns:a="http://schemas.openxmlformats.org/drawingml/2006/main">
              <a:buFont typeface="Arial"/>
              <a:buNone/>
              <a:defRPr/>
            </a:pPr>
            <a:r xmlns:a="http://schemas.openxmlformats.org/drawingml/2006/main">
              <a:rPr lang="vi" sz="2000" b="1" dirty="0" smtClean="0">
                <a:solidFill>
                  <a:schemeClr val="tx1"/>
                </a:solidFill>
                <a:latin typeface="+mn-lt"/>
                <a:ea typeface="ＭＳ Ｐゴシック" charset="0"/>
              </a:rPr>
              <a:t>bạn</a:t>
            </a:r>
            <a:r xmlns:a="http://schemas.openxmlformats.org/drawingml/2006/main">
              <a:rPr lang="vi" sz="100" b="1" dirty="0" smtClean="0">
                <a:solidFill>
                  <a:schemeClr val="tx1"/>
                </a:solidFill>
                <a:latin typeface="+mn-lt"/>
                <a:ea typeface="ＭＳ Ｐゴシック" charset="0"/>
              </a:rPr>
              <a:t> </a:t>
            </a:r>
            <a:r xmlns:a="http://schemas.openxmlformats.org/drawingml/2006/main">
              <a:rPr lang="vi" sz="2000" b="1" dirty="0" smtClean="0">
                <a:solidFill>
                  <a:schemeClr val="tx1"/>
                </a:solidFill>
                <a:latin typeface="+mn-lt"/>
                <a:ea typeface="ＭＳ Ｐゴシック" charset="0"/>
              </a:rPr>
              <a:t>Đ.</a:t>
            </a:r>
            <a:r xmlns:a="http://schemas.openxmlformats.org/drawingml/2006/main">
              <a:rPr lang="vi" sz="100" b="1" dirty="0" smtClean="0">
                <a:solidFill>
                  <a:schemeClr val="tx1"/>
                </a:solidFill>
                <a:latin typeface="+mn-lt"/>
                <a:ea typeface="ＭＳ Ｐゴシック" charset="0"/>
              </a:rPr>
              <a:t> Dịch vụ </a:t>
            </a:r>
            <a:r xmlns:a="http://schemas.openxmlformats.org/drawingml/2006/main">
              <a:rPr lang="vi" sz="2000" b="1" dirty="0" smtClean="0">
                <a:solidFill>
                  <a:schemeClr val="tx1"/>
                </a:solidFill>
                <a:latin typeface="+mn-lt"/>
                <a:ea typeface="ＭＳ Ｐゴシック" charset="0"/>
              </a:rPr>
              <a:t>p </a:t>
            </a:r>
            <a:r xmlns:a="http://schemas.openxmlformats.org/drawingml/2006/main">
              <a:rPr lang="vi" sz="2000" b="1" dirty="0">
                <a:solidFill>
                  <a:schemeClr val="tx1"/>
                </a:solidFill>
                <a:latin typeface="+mn-lt"/>
                <a:ea typeface="ＭＳ Ｐゴシック" charset="0"/>
              </a:rPr>
              <a:t>:</a:t>
            </a:r>
          </a:p>
          <a:p>
            <a:pPr xmlns:a="http://schemas.openxmlformats.org/drawingml/2006/main" marL="255600">
              <a:spcBef>
                <a:spcPts val="1500"/>
              </a:spcBef>
              <a:buClr>
                <a:schemeClr val="tx2"/>
              </a:buClr>
              <a:buFont typeface="Arial" panose="020B0604020202020204" pitchFamily="34" charset="0"/>
              <a:buChar char="•"/>
              <a:defRPr/>
            </a:pPr>
            <a:r xmlns:a="http://schemas.openxmlformats.org/drawingml/2006/main">
              <a:rPr lang="vi" sz="2000" b="1" dirty="0">
                <a:solidFill>
                  <a:schemeClr val="tx1"/>
                </a:solidFill>
                <a:latin typeface="+mn-lt"/>
                <a:ea typeface="ＭＳ Ｐゴシック" charset="0"/>
              </a:rPr>
              <a:t>truyền dữ liệu không đáng tin cậy </a:t>
            </a:r>
            <a:r xmlns:a="http://schemas.openxmlformats.org/drawingml/2006/main">
              <a:rPr lang="vi" sz="2000" dirty="0">
                <a:latin typeface="+mn-lt"/>
                <a:ea typeface="ＭＳ Ｐゴシック" charset="0"/>
              </a:rPr>
              <a:t>giữa quá trình gửi và nhận</a:t>
            </a:r>
          </a:p>
          <a:p>
            <a:pPr xmlns:a="http://schemas.openxmlformats.org/drawingml/2006/main" marL="255600">
              <a:spcBef>
                <a:spcPts val="1500"/>
              </a:spcBef>
              <a:buClr>
                <a:schemeClr val="tx2"/>
              </a:buClr>
              <a:buFont typeface="Arial" panose="020B0604020202020204" pitchFamily="34" charset="0"/>
              <a:buChar char="•"/>
              <a:defRPr/>
            </a:pPr>
            <a:r xmlns:a="http://schemas.openxmlformats.org/drawingml/2006/main">
              <a:rPr lang="vi" sz="2000" b="1" dirty="0">
                <a:solidFill>
                  <a:schemeClr val="tx1"/>
                </a:solidFill>
                <a:latin typeface="+mn-lt"/>
                <a:ea typeface="ＭＳ Ｐゴシック" charset="0"/>
              </a:rPr>
              <a:t>không cung cấp: </a:t>
            </a:r>
            <a:r xmlns:a="http://schemas.openxmlformats.org/drawingml/2006/main">
              <a:rPr lang="vi" sz="2000" dirty="0">
                <a:latin typeface="+mn-lt"/>
                <a:ea typeface="ＭＳ Ｐゴシック" charset="0"/>
              </a:rPr>
              <a:t>độ tin cậy, kiểm soát luồng, kiểm soát tắc nghẽn, thời gian, đảm bảo thông lượng, bảo mật hoặc thiết lập kết nối </a:t>
            </a:r>
            <a:r xmlns:a="http://schemas.openxmlformats.org/drawingml/2006/main">
              <a:rPr lang="vi" sz="2000" dirty="0" smtClean="0">
                <a:latin typeface="+mn-lt"/>
                <a:ea typeface="ＭＳ Ｐゴシック" charset="0"/>
              </a:rPr>
              <a:t>,</a:t>
            </a:r>
            <a:endParaRPr xmlns:a="http://schemas.openxmlformats.org/drawingml/2006/main" lang="en-US" sz="2000" dirty="0">
              <a:latin typeface="+mn-lt"/>
              <a:ea typeface="ＭＳ Ｐゴシック" charset="0"/>
            </a:endParaRPr>
          </a:p>
        </p:txBody>
      </p:sp>
      <p:sp>
        <p:nvSpPr>
          <p:cNvPr id="6" name="Content Placeholder 5"/>
          <p:cNvSpPr>
            <a:spLocks noGrp="1"/>
          </p:cNvSpPr>
          <p:nvPr>
            <p:ph sz="quarter" idx="15"/>
          </p:nvPr>
        </p:nvSpPr>
        <p:spPr>
          <a:xfrm>
            <a:off x="4318103" y="5400366"/>
            <a:ext cx="4545679" cy="550863"/>
          </a:xfrm>
        </p:spPr>
        <p:txBody>
          <a:bodyPr/>
          <a:lstStyle/>
          <a:p>
            <a:r xmlns:a="http://schemas.openxmlformats.org/drawingml/2006/main">
              <a:rPr lang="vi" sz="2000" b="1" dirty="0">
                <a:solidFill>
                  <a:schemeClr val="tx1"/>
                </a:solidFill>
                <a:latin typeface="+mn-lt"/>
                <a:ea typeface="ＭＳ Ｐゴシック" charset="0"/>
              </a:rPr>
              <a:t>Q: </a:t>
            </a:r>
            <a:r xmlns:a="http://schemas.openxmlformats.org/drawingml/2006/main">
              <a:rPr lang="vi" sz="2000" dirty="0">
                <a:latin typeface="+mn-lt"/>
                <a:ea typeface="ＭＳ Ｐゴシック" charset="0"/>
              </a:rPr>
              <a:t>tại sao bận tâm? Tại sao lại có </a:t>
            </a:r>
            <a:r xmlns:a="http://schemas.openxmlformats.org/drawingml/2006/main">
              <a:rPr lang="vi" sz="2000" dirty="0" smtClean="0">
                <a:latin typeface="+mn-lt"/>
                <a:ea typeface="ＭＳ Ｐゴシック" charset="0"/>
              </a:rPr>
              <a:t>chữ U</a:t>
            </a:r>
            <a:r xmlns:a="http://schemas.openxmlformats.org/drawingml/2006/main">
              <a:rPr lang="vi" sz="100" dirty="0" smtClean="0">
                <a:latin typeface="+mn-lt"/>
                <a:ea typeface="ＭＳ Ｐゴシック" charset="0"/>
              </a:rPr>
              <a:t> </a:t>
            </a:r>
            <a:r xmlns:a="http://schemas.openxmlformats.org/drawingml/2006/main">
              <a:rPr lang="vi" sz="2000" dirty="0" smtClean="0">
                <a:latin typeface="+mn-lt"/>
                <a:ea typeface="ＭＳ Ｐゴシック" charset="0"/>
              </a:rPr>
              <a:t>Đ.</a:t>
            </a:r>
            <a:r xmlns:a="http://schemas.openxmlformats.org/drawingml/2006/main">
              <a:rPr lang="vi" sz="100" dirty="0" smtClean="0">
                <a:latin typeface="+mn-lt"/>
                <a:ea typeface="ＭＳ Ｐゴシック" charset="0"/>
              </a:rPr>
              <a:t> </a:t>
            </a:r>
            <a:r xmlns:a="http://schemas.openxmlformats.org/drawingml/2006/main">
              <a:rPr lang="vi" sz="2000" dirty="0" smtClean="0">
                <a:latin typeface="+mn-lt"/>
                <a:ea typeface="ＭＳ Ｐゴシック" charset="0"/>
              </a:rPr>
              <a:t>P?</a:t>
            </a:r>
            <a:endParaRPr xmlns:a="http://schemas.openxmlformats.org/drawingml/2006/main" lang="en-US" sz="2000" dirty="0">
              <a:latin typeface="+mn-lt"/>
              <a:ea typeface="ＭＳ Ｐゴシック" charset="0"/>
            </a:endParaRPr>
          </a:p>
        </p:txBody>
      </p:sp>
    </p:spTree>
    <p:extLst>
      <p:ext uri="{BB962C8B-B14F-4D97-AF65-F5344CB8AC3E}">
        <p14:creationId xmlns:p14="http://schemas.microsoft.com/office/powerpoint/2010/main" val="967789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txBox="1">
            <a:spLocks noGrp="1"/>
          </p:cNvSpPr>
          <p:nvPr>
            <p:ph type="title"/>
          </p:nvPr>
        </p:nvSpPr>
        <p:spPr>
          <a:xfrm>
            <a:off x="457200" y="81787"/>
            <a:ext cx="8229600" cy="1231076"/>
          </a:xfrm>
        </p:spPr>
        <p:txBody>
          <a:bodyPr>
            <a:spAutoFit/>
          </a:bodyPr>
          <a:lstStyle/>
          <a:p>
            <a:pPr xmlns:a="http://schemas.openxmlformats.org/drawingml/2006/main">
              <a:spcBef>
                <a:spcPct val="0"/>
              </a:spcBef>
              <a:buFont typeface="Times New Roman" panose="02020603050405020304" pitchFamily="18" charset="0"/>
              <a:buNone/>
            </a:pP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Ứng dụng Internet: Ứng dụng, Giao thức truyền tải</a:t>
            </a:r>
            <a:endParaRPr xmlns:a="http://schemas.openxmlformats.org/drawingml/2006/main"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219885587"/>
              </p:ext>
            </p:extLst>
          </p:nvPr>
        </p:nvGraphicFramePr>
        <p:xfrm>
          <a:off x="674906" y="2071282"/>
          <a:ext cx="7881264" cy="3403600"/>
        </p:xfrm>
        <a:graphic>
          <a:graphicData uri="http://schemas.openxmlformats.org/drawingml/2006/table">
            <a:tbl>
              <a:tblPr firstRow="1" bandRow="1">
                <a:tableStyleId>{5940675A-B579-460E-94D1-54222C63F5DA}</a:tableStyleId>
              </a:tblPr>
              <a:tblGrid>
                <a:gridCol w="2627088">
                  <a:extLst>
                    <a:ext uri="{9D8B030D-6E8A-4147-A177-3AD203B41FA5}">
                      <a16:colId xmlns:a16="http://schemas.microsoft.com/office/drawing/2014/main" val="1913258147"/>
                    </a:ext>
                  </a:extLst>
                </a:gridCol>
                <a:gridCol w="2617543">
                  <a:extLst>
                    <a:ext uri="{9D8B030D-6E8A-4147-A177-3AD203B41FA5}">
                      <a16:colId xmlns:a16="http://schemas.microsoft.com/office/drawing/2014/main" val="3870409546"/>
                    </a:ext>
                  </a:extLst>
                </a:gridCol>
                <a:gridCol w="2636633">
                  <a:extLst>
                    <a:ext uri="{9D8B030D-6E8A-4147-A177-3AD203B41FA5}">
                      <a16:colId xmlns:a16="http://schemas.microsoft.com/office/drawing/2014/main" val="113287954"/>
                    </a:ext>
                  </a:extLst>
                </a:gridCol>
              </a:tblGrid>
              <a:tr h="370840">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800" b="1" dirty="0" smtClean="0"/>
                        <a:t>Đăng kí</a:t>
                      </a:r>
                      <a:endParaRPr xmlns:a="http://schemas.openxmlformats.org/drawingml/2006/main" lang="en-US" altLang="en-US" sz="1800" dirty="0" smtClean="0"/>
                    </a:p>
                  </a:txBody>
                  <a:tcPr/>
                </a:tc>
                <a:tc>
                  <a:txBody>
                    <a:bodyPr/>
                    <a:lstStyle/>
                    <a:p>
                      <a:pPr xmlns:a="http://schemas.openxmlformats.org/drawingml/2006/main">
                        <a:spcBef>
                          <a:spcPct val="0"/>
                        </a:spcBef>
                        <a:buClrTx/>
                        <a:buSzTx/>
                        <a:buFontTx/>
                        <a:buNone/>
                      </a:pPr>
                      <a:r xmlns:a="http://schemas.openxmlformats.org/drawingml/2006/main">
                        <a:rPr lang="vi" altLang="en-US" sz="1800" b="1" dirty="0" smtClean="0"/>
                        <a:t>Đăng kí</a:t>
                      </a:r>
                      <a:r xmlns:a="http://schemas.openxmlformats.org/drawingml/2006/main">
                        <a:rPr lang="vi" altLang="en-US" sz="1800" b="1" baseline="0" dirty="0" smtClean="0"/>
                        <a:t> </a:t>
                      </a:r>
                      <a:r xmlns:a="http://schemas.openxmlformats.org/drawingml/2006/main">
                        <a:rPr lang="vi" altLang="en-US" sz="1800" b="1" dirty="0" smtClean="0"/>
                        <a:t>giao thức lớp</a:t>
                      </a:r>
                      <a:endParaRPr xmlns:a="http://schemas.openxmlformats.org/drawingml/2006/main" lang="en-US" altLang="en-US" sz="1800" dirty="0" smtClean="0"/>
                    </a:p>
                  </a:txBody>
                  <a:tcPr/>
                </a:tc>
                <a:tc>
                  <a:txBody>
                    <a:bodyPr/>
                    <a:lstStyle/>
                    <a:p>
                      <a:pPr xmlns:a="http://schemas.openxmlformats.org/drawingml/2006/main">
                        <a:spcBef>
                          <a:spcPct val="0"/>
                        </a:spcBef>
                        <a:buClrTx/>
                        <a:buSzTx/>
                        <a:buFontTx/>
                        <a:buNone/>
                      </a:pPr>
                      <a:r xmlns:a="http://schemas.openxmlformats.org/drawingml/2006/main">
                        <a:rPr lang="vi" altLang="en-US" sz="1800" b="1" dirty="0" smtClean="0"/>
                        <a:t>Cơ bản</a:t>
                      </a:r>
                      <a:r xmlns:a="http://schemas.openxmlformats.org/drawingml/2006/main">
                        <a:rPr lang="vi" altLang="en-US" sz="1800" b="1" baseline="0" dirty="0" smtClean="0"/>
                        <a:t> </a:t>
                      </a:r>
                      <a:r xmlns:a="http://schemas.openxmlformats.org/drawingml/2006/main">
                        <a:rPr lang="vi" altLang="en-US" sz="1800" b="1" dirty="0" smtClean="0"/>
                        <a:t>giao thức vận chuyển</a:t>
                      </a:r>
                      <a:endParaRPr xmlns:a="http://schemas.openxmlformats.org/drawingml/2006/main" lang="en-US" altLang="en-US" sz="1800" dirty="0" smtClean="0"/>
                    </a:p>
                  </a:txBody>
                  <a:tcPr/>
                </a:tc>
                <a:extLst>
                  <a:ext uri="{0D108BD9-81ED-4DB2-BD59-A6C34878D82A}">
                    <a16:rowId xmlns:a16="http://schemas.microsoft.com/office/drawing/2014/main" val="3848858059"/>
                  </a:ext>
                </a:extLst>
              </a:tr>
              <a:tr h="370840">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800" dirty="0" smtClean="0"/>
                        <a:t>e-mail</a:t>
                      </a:r>
                    </a:p>
                  </a:txBody>
                  <a:tcPr/>
                </a:tc>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800" dirty="0" smtClean="0"/>
                        <a:t>S</a:t>
                      </a:r>
                      <a:r xmlns:a="http://schemas.openxmlformats.org/drawingml/2006/main">
                        <a:rPr lang="vi" altLang="en-US" sz="100" dirty="0" smtClean="0"/>
                        <a:t> </a:t>
                      </a:r>
                      <a:r xmlns:a="http://schemas.openxmlformats.org/drawingml/2006/main">
                        <a:rPr lang="vi" altLang="en-US" sz="1800" dirty="0" smtClean="0"/>
                        <a:t>m</a:t>
                      </a:r>
                      <a:r xmlns:a="http://schemas.openxmlformats.org/drawingml/2006/main">
                        <a:rPr lang="vi" altLang="en-US" sz="100" dirty="0" smtClean="0"/>
                        <a:t> </a:t>
                      </a:r>
                      <a:r xmlns:a="http://schemas.openxmlformats.org/drawingml/2006/main">
                        <a:rPr lang="vi" altLang="en-US" sz="1800" dirty="0" smtClean="0"/>
                        <a:t>t</a:t>
                      </a:r>
                      <a:r xmlns:a="http://schemas.openxmlformats.org/drawingml/2006/main">
                        <a:rPr lang="vi" altLang="en-US" sz="100" dirty="0" smtClean="0"/>
                        <a:t> </a:t>
                      </a:r>
                      <a:r xmlns:a="http://schemas.openxmlformats.org/drawingml/2006/main">
                        <a:rPr lang="vi" altLang="en-US" sz="1800" dirty="0" smtClean="0"/>
                        <a:t>P[R</a:t>
                      </a:r>
                      <a:r xmlns:a="http://schemas.openxmlformats.org/drawingml/2006/main">
                        <a:rPr lang="vi" altLang="en-US" sz="100" dirty="0" smtClean="0"/>
                        <a:t> </a:t>
                      </a:r>
                      <a:r xmlns:a="http://schemas.openxmlformats.org/drawingml/2006/main">
                        <a:rPr lang="vi" altLang="en-US" sz="1800" dirty="0" smtClean="0"/>
                        <a:t>F</a:t>
                      </a:r>
                      <a:r xmlns:a="http://schemas.openxmlformats.org/drawingml/2006/main">
                        <a:rPr lang="vi" altLang="en-US" sz="100" dirty="0" smtClean="0"/>
                        <a:t> </a:t>
                      </a:r>
                      <a:r xmlns:a="http://schemas.openxmlformats.org/drawingml/2006/main">
                        <a:rPr lang="vi" altLang="en-US" sz="1800" dirty="0" smtClean="0"/>
                        <a:t>C 2821]</a:t>
                      </a:r>
                    </a:p>
                  </a:txBody>
                  <a:tcPr/>
                </a:tc>
                <a:tc>
                  <a:txBody>
                    <a:bodyPr/>
                    <a:lstStyle/>
                    <a:p>
                      <a:r xmlns:a="http://schemas.openxmlformats.org/drawingml/2006/main">
                        <a:rPr lang="vi" altLang="en-US" sz="1800" b="0" dirty="0" smtClean="0">
                          <a:solidFill>
                            <a:schemeClr val="tx1"/>
                          </a:solidFill>
                          <a:latin typeface="+mn-lt"/>
                        </a:rPr>
                        <a:t>t</a:t>
                      </a:r>
                      <a:r xmlns:a="http://schemas.openxmlformats.org/drawingml/2006/main">
                        <a:rPr lang="vi" altLang="en-US" sz="100" b="0" dirty="0" smtClean="0">
                          <a:solidFill>
                            <a:schemeClr val="tx1"/>
                          </a:solidFill>
                          <a:latin typeface="+mn-lt"/>
                        </a:rPr>
                        <a:t> </a:t>
                      </a:r>
                      <a:r xmlns:a="http://schemas.openxmlformats.org/drawingml/2006/main">
                        <a:rPr lang="vi" altLang="en-US" sz="1800" b="0" dirty="0" smtClean="0">
                          <a:solidFill>
                            <a:schemeClr val="tx1"/>
                          </a:solidFill>
                          <a:latin typeface="+mn-lt"/>
                        </a:rPr>
                        <a:t>C</a:t>
                      </a:r>
                      <a:r xmlns:a="http://schemas.openxmlformats.org/drawingml/2006/main">
                        <a:rPr lang="vi" altLang="en-US" sz="100" b="0" dirty="0" smtClean="0">
                          <a:solidFill>
                            <a:schemeClr val="tx1"/>
                          </a:solidFill>
                          <a:latin typeface="+mn-lt"/>
                        </a:rPr>
                        <a:t> </a:t>
                      </a:r>
                      <a:r xmlns:a="http://schemas.openxmlformats.org/drawingml/2006/main">
                        <a:rPr lang="vi" altLang="en-US" sz="1800" b="0" dirty="0" smtClean="0">
                          <a:solidFill>
                            <a:schemeClr val="tx1"/>
                          </a:solidFill>
                          <a:latin typeface="+mn-lt"/>
                        </a:rPr>
                        <a:t>P</a:t>
                      </a:r>
                      <a:endParaRPr xmlns:a="http://schemas.openxmlformats.org/drawingml/2006/main" lang="en-US" sz="1800" b="0" dirty="0"/>
                    </a:p>
                  </a:txBody>
                  <a:tcPr/>
                </a:tc>
                <a:extLst>
                  <a:ext uri="{0D108BD9-81ED-4DB2-BD59-A6C34878D82A}">
                    <a16:rowId xmlns:a16="http://schemas.microsoft.com/office/drawing/2014/main" val="2455462035"/>
                  </a:ext>
                </a:extLst>
              </a:tr>
              <a:tr h="370840">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800" dirty="0" smtClean="0"/>
                        <a:t>truy cập thiết bị đầu cuối từ xa</a:t>
                      </a:r>
                    </a:p>
                  </a:txBody>
                  <a:tcPr/>
                </a:tc>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800" dirty="0" smtClean="0"/>
                        <a:t>Telnet [R</a:t>
                      </a:r>
                      <a:r xmlns:a="http://schemas.openxmlformats.org/drawingml/2006/main">
                        <a:rPr lang="vi" altLang="en-US" sz="100" dirty="0" smtClean="0"/>
                        <a:t> </a:t>
                      </a:r>
                      <a:r xmlns:a="http://schemas.openxmlformats.org/drawingml/2006/main">
                        <a:rPr lang="vi" altLang="en-US" sz="1800" dirty="0" smtClean="0"/>
                        <a:t>F</a:t>
                      </a:r>
                      <a:r xmlns:a="http://schemas.openxmlformats.org/drawingml/2006/main">
                        <a:rPr lang="vi" altLang="en-US" sz="100" dirty="0" smtClean="0"/>
                        <a:t> </a:t>
                      </a:r>
                      <a:r xmlns:a="http://schemas.openxmlformats.org/drawingml/2006/main">
                        <a:rPr lang="vi" altLang="en-US" sz="1800" dirty="0" smtClean="0"/>
                        <a:t>C854]</a:t>
                      </a:r>
                    </a:p>
                  </a:txBody>
                  <a:tcPr/>
                </a:tc>
                <a:tc>
                  <a:txBody>
                    <a:bodyPr/>
                    <a:lstStyle/>
                    <a:p>
                      <a:r xmlns:a="http://schemas.openxmlformats.org/drawingml/2006/main">
                        <a:rPr lang="vi" altLang="en-US" sz="1800" b="0" dirty="0" smtClean="0">
                          <a:solidFill>
                            <a:schemeClr val="tx1"/>
                          </a:solidFill>
                          <a:latin typeface="+mn-lt"/>
                        </a:rPr>
                        <a:t>t</a:t>
                      </a:r>
                      <a:r xmlns:a="http://schemas.openxmlformats.org/drawingml/2006/main">
                        <a:rPr lang="vi" altLang="en-US" sz="100" b="0" dirty="0" smtClean="0">
                          <a:solidFill>
                            <a:schemeClr val="tx1"/>
                          </a:solidFill>
                          <a:latin typeface="+mn-lt"/>
                        </a:rPr>
                        <a:t> </a:t>
                      </a:r>
                      <a:r xmlns:a="http://schemas.openxmlformats.org/drawingml/2006/main">
                        <a:rPr lang="vi" altLang="en-US" sz="1800" b="0" dirty="0" smtClean="0">
                          <a:solidFill>
                            <a:schemeClr val="tx1"/>
                          </a:solidFill>
                          <a:latin typeface="+mn-lt"/>
                        </a:rPr>
                        <a:t>C</a:t>
                      </a:r>
                      <a:r xmlns:a="http://schemas.openxmlformats.org/drawingml/2006/main">
                        <a:rPr lang="vi" altLang="en-US" sz="100" b="0" dirty="0" smtClean="0">
                          <a:solidFill>
                            <a:schemeClr val="tx1"/>
                          </a:solidFill>
                          <a:latin typeface="+mn-lt"/>
                        </a:rPr>
                        <a:t> </a:t>
                      </a:r>
                      <a:r xmlns:a="http://schemas.openxmlformats.org/drawingml/2006/main">
                        <a:rPr lang="vi" altLang="en-US" sz="1800" b="0" dirty="0" smtClean="0">
                          <a:solidFill>
                            <a:schemeClr val="tx1"/>
                          </a:solidFill>
                          <a:latin typeface="+mn-lt"/>
                        </a:rPr>
                        <a:t>P</a:t>
                      </a:r>
                      <a:endParaRPr xmlns:a="http://schemas.openxmlformats.org/drawingml/2006/main" lang="en-US" sz="1800" dirty="0"/>
                    </a:p>
                  </a:txBody>
                  <a:tcPr/>
                </a:tc>
                <a:extLst>
                  <a:ext uri="{0D108BD9-81ED-4DB2-BD59-A6C34878D82A}">
                    <a16:rowId xmlns:a16="http://schemas.microsoft.com/office/drawing/2014/main" val="4249975848"/>
                  </a:ext>
                </a:extLst>
              </a:tr>
              <a:tr h="370840">
                <a:tc>
                  <a:txBody>
                    <a:bodyPr/>
                    <a:lstStyle/>
                    <a:p>
                      <a:r xmlns:a="http://schemas.openxmlformats.org/drawingml/2006/main">
                        <a:rPr lang="vi" altLang="en-US" sz="1800" dirty="0" smtClean="0"/>
                        <a:t>mạng</a:t>
                      </a:r>
                      <a:endParaRPr xmlns:a="http://schemas.openxmlformats.org/drawingml/2006/main" lang="en-US" sz="1800" dirty="0"/>
                    </a:p>
                  </a:txBody>
                  <a:tcPr/>
                </a:tc>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800" dirty="0" smtClean="0"/>
                        <a:t>h</a:t>
                      </a:r>
                      <a:r xmlns:a="http://schemas.openxmlformats.org/drawingml/2006/main">
                        <a:rPr lang="vi" altLang="en-US" sz="100" dirty="0" smtClean="0"/>
                        <a:t> </a:t>
                      </a:r>
                      <a:r xmlns:a="http://schemas.openxmlformats.org/drawingml/2006/main">
                        <a:rPr lang="vi" altLang="en-US" sz="1800" dirty="0" smtClean="0"/>
                        <a:t>t</a:t>
                      </a:r>
                      <a:r xmlns:a="http://schemas.openxmlformats.org/drawingml/2006/main">
                        <a:rPr lang="vi" altLang="en-US" sz="100" dirty="0" smtClean="0"/>
                        <a:t> </a:t>
                      </a:r>
                      <a:r xmlns:a="http://schemas.openxmlformats.org/drawingml/2006/main">
                        <a:rPr lang="vi" altLang="en-US" sz="1800" dirty="0" smtClean="0"/>
                        <a:t>t</a:t>
                      </a:r>
                      <a:r xmlns:a="http://schemas.openxmlformats.org/drawingml/2006/main">
                        <a:rPr lang="vi" altLang="en-US" sz="100" dirty="0" smtClean="0"/>
                        <a:t> </a:t>
                      </a:r>
                      <a:r xmlns:a="http://schemas.openxmlformats.org/drawingml/2006/main">
                        <a:rPr lang="vi" altLang="en-US" sz="1800" dirty="0" smtClean="0"/>
                        <a:t>P[R</a:t>
                      </a:r>
                      <a:r xmlns:a="http://schemas.openxmlformats.org/drawingml/2006/main">
                        <a:rPr lang="vi" altLang="en-US" sz="100" dirty="0" smtClean="0"/>
                        <a:t> </a:t>
                      </a:r>
                      <a:r xmlns:a="http://schemas.openxmlformats.org/drawingml/2006/main">
                        <a:rPr lang="vi" altLang="en-US" sz="1800" dirty="0" smtClean="0"/>
                        <a:t>F</a:t>
                      </a:r>
                      <a:r xmlns:a="http://schemas.openxmlformats.org/drawingml/2006/main">
                        <a:rPr lang="vi" altLang="en-US" sz="100" dirty="0" smtClean="0"/>
                        <a:t> </a:t>
                      </a:r>
                      <a:r xmlns:a="http://schemas.openxmlformats.org/drawingml/2006/main">
                        <a:rPr lang="vi" altLang="en-US" sz="1800" dirty="0" smtClean="0"/>
                        <a:t>C 2616]</a:t>
                      </a:r>
                    </a:p>
                  </a:txBody>
                  <a:tcPr/>
                </a:tc>
                <a:tc>
                  <a:txBody>
                    <a:bodyPr/>
                    <a:lstStyle/>
                    <a:p>
                      <a:r xmlns:a="http://schemas.openxmlformats.org/drawingml/2006/main">
                        <a:rPr lang="vi" altLang="en-US" sz="1800" b="0" dirty="0" smtClean="0">
                          <a:solidFill>
                            <a:schemeClr val="tx1"/>
                          </a:solidFill>
                          <a:latin typeface="+mn-lt"/>
                        </a:rPr>
                        <a:t>t</a:t>
                      </a:r>
                      <a:r xmlns:a="http://schemas.openxmlformats.org/drawingml/2006/main">
                        <a:rPr lang="vi" altLang="en-US" sz="100" b="0" dirty="0" smtClean="0">
                          <a:solidFill>
                            <a:schemeClr val="tx1"/>
                          </a:solidFill>
                          <a:latin typeface="+mn-lt"/>
                        </a:rPr>
                        <a:t> </a:t>
                      </a:r>
                      <a:r xmlns:a="http://schemas.openxmlformats.org/drawingml/2006/main">
                        <a:rPr lang="vi" altLang="en-US" sz="1800" b="0" dirty="0" smtClean="0">
                          <a:solidFill>
                            <a:schemeClr val="tx1"/>
                          </a:solidFill>
                          <a:latin typeface="+mn-lt"/>
                        </a:rPr>
                        <a:t>C</a:t>
                      </a:r>
                      <a:r xmlns:a="http://schemas.openxmlformats.org/drawingml/2006/main">
                        <a:rPr lang="vi" altLang="en-US" sz="100" b="0" dirty="0" smtClean="0">
                          <a:solidFill>
                            <a:schemeClr val="tx1"/>
                          </a:solidFill>
                          <a:latin typeface="+mn-lt"/>
                        </a:rPr>
                        <a:t> </a:t>
                      </a:r>
                      <a:r xmlns:a="http://schemas.openxmlformats.org/drawingml/2006/main">
                        <a:rPr lang="vi" altLang="en-US" sz="1800" b="0" dirty="0" smtClean="0">
                          <a:solidFill>
                            <a:schemeClr val="tx1"/>
                          </a:solidFill>
                          <a:latin typeface="+mn-lt"/>
                        </a:rPr>
                        <a:t>P</a:t>
                      </a:r>
                      <a:endParaRPr xmlns:a="http://schemas.openxmlformats.org/drawingml/2006/main" lang="en-US" sz="1800" dirty="0"/>
                    </a:p>
                  </a:txBody>
                  <a:tcPr/>
                </a:tc>
                <a:extLst>
                  <a:ext uri="{0D108BD9-81ED-4DB2-BD59-A6C34878D82A}">
                    <a16:rowId xmlns:a16="http://schemas.microsoft.com/office/drawing/2014/main" val="1415507661"/>
                  </a:ext>
                </a:extLst>
              </a:tr>
              <a:tr h="370840">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800" dirty="0" smtClean="0"/>
                        <a:t>chuyển tập tin</a:t>
                      </a:r>
                    </a:p>
                  </a:txBody>
                  <a:tcPr/>
                </a:tc>
                <a:tc>
                  <a:txBody>
                    <a:bodyPr/>
                    <a:lstStyle/>
                    <a:p>
                      <a:r xmlns:a="http://schemas.openxmlformats.org/drawingml/2006/main">
                        <a:rPr lang="vi" altLang="en-US" sz="1800" dirty="0" smtClean="0"/>
                        <a:t>F</a:t>
                      </a:r>
                      <a:r xmlns:a="http://schemas.openxmlformats.org/drawingml/2006/main">
                        <a:rPr lang="vi" altLang="en-US" sz="100" dirty="0" smtClean="0"/>
                        <a:t> </a:t>
                      </a:r>
                      <a:r xmlns:a="http://schemas.openxmlformats.org/drawingml/2006/main">
                        <a:rPr lang="vi" altLang="en-US" sz="1800" dirty="0" smtClean="0"/>
                        <a:t>t</a:t>
                      </a:r>
                      <a:r xmlns:a="http://schemas.openxmlformats.org/drawingml/2006/main">
                        <a:rPr lang="vi" altLang="en-US" sz="100" dirty="0" smtClean="0"/>
                        <a:t> </a:t>
                      </a:r>
                      <a:r xmlns:a="http://schemas.openxmlformats.org/drawingml/2006/main">
                        <a:rPr lang="vi" altLang="en-US" sz="1800" dirty="0" smtClean="0"/>
                        <a:t>P[R</a:t>
                      </a:r>
                      <a:r xmlns:a="http://schemas.openxmlformats.org/drawingml/2006/main">
                        <a:rPr lang="vi" altLang="en-US" sz="100" dirty="0" smtClean="0"/>
                        <a:t> </a:t>
                      </a:r>
                      <a:r xmlns:a="http://schemas.openxmlformats.org/drawingml/2006/main">
                        <a:rPr lang="vi" altLang="en-US" sz="1800" dirty="0" smtClean="0"/>
                        <a:t>F</a:t>
                      </a:r>
                      <a:r xmlns:a="http://schemas.openxmlformats.org/drawingml/2006/main">
                        <a:rPr lang="vi" altLang="en-US" sz="100" dirty="0" smtClean="0"/>
                        <a:t> </a:t>
                      </a:r>
                      <a:r xmlns:a="http://schemas.openxmlformats.org/drawingml/2006/main">
                        <a:rPr lang="vi" altLang="en-US" sz="1800" dirty="0" smtClean="0"/>
                        <a:t>C959]</a:t>
                      </a:r>
                      <a:endParaRPr xmlns:a="http://schemas.openxmlformats.org/drawingml/2006/main" lang="en-US" sz="1800" dirty="0"/>
                    </a:p>
                  </a:txBody>
                  <a:tcPr/>
                </a:tc>
                <a:tc>
                  <a:txBody>
                    <a:bodyPr/>
                    <a:lstStyle/>
                    <a:p>
                      <a:r xmlns:a="http://schemas.openxmlformats.org/drawingml/2006/main">
                        <a:rPr lang="vi" altLang="en-US" sz="1800" b="0" dirty="0" smtClean="0">
                          <a:solidFill>
                            <a:schemeClr val="tx1"/>
                          </a:solidFill>
                          <a:latin typeface="+mn-lt"/>
                        </a:rPr>
                        <a:t>t</a:t>
                      </a:r>
                      <a:r xmlns:a="http://schemas.openxmlformats.org/drawingml/2006/main">
                        <a:rPr lang="vi" altLang="en-US" sz="100" b="0" dirty="0" smtClean="0">
                          <a:solidFill>
                            <a:schemeClr val="tx1"/>
                          </a:solidFill>
                          <a:latin typeface="+mn-lt"/>
                        </a:rPr>
                        <a:t> </a:t>
                      </a:r>
                      <a:r xmlns:a="http://schemas.openxmlformats.org/drawingml/2006/main">
                        <a:rPr lang="vi" altLang="en-US" sz="1800" b="0" dirty="0" smtClean="0">
                          <a:solidFill>
                            <a:schemeClr val="tx1"/>
                          </a:solidFill>
                          <a:latin typeface="+mn-lt"/>
                        </a:rPr>
                        <a:t>C</a:t>
                      </a:r>
                      <a:r xmlns:a="http://schemas.openxmlformats.org/drawingml/2006/main">
                        <a:rPr lang="vi" altLang="en-US" sz="100" b="0" dirty="0" smtClean="0">
                          <a:solidFill>
                            <a:schemeClr val="tx1"/>
                          </a:solidFill>
                          <a:latin typeface="+mn-lt"/>
                        </a:rPr>
                        <a:t> </a:t>
                      </a:r>
                      <a:r xmlns:a="http://schemas.openxmlformats.org/drawingml/2006/main">
                        <a:rPr lang="vi" altLang="en-US" sz="1800" b="0" dirty="0" smtClean="0">
                          <a:solidFill>
                            <a:schemeClr val="tx1"/>
                          </a:solidFill>
                          <a:latin typeface="+mn-lt"/>
                        </a:rPr>
                        <a:t>P</a:t>
                      </a:r>
                      <a:endParaRPr xmlns:a="http://schemas.openxmlformats.org/drawingml/2006/main" lang="en-US" sz="1800" dirty="0"/>
                    </a:p>
                  </a:txBody>
                  <a:tcPr/>
                </a:tc>
                <a:extLst>
                  <a:ext uri="{0D108BD9-81ED-4DB2-BD59-A6C34878D82A}">
                    <a16:rowId xmlns:a16="http://schemas.microsoft.com/office/drawing/2014/main" val="3306456891"/>
                  </a:ext>
                </a:extLst>
              </a:tr>
              <a:tr h="370840">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800" dirty="0" smtClean="0"/>
                        <a:t>phát đa phương tiện</a:t>
                      </a:r>
                    </a:p>
                  </a:txBody>
                  <a:tcPr/>
                </a:tc>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800" dirty="0" smtClean="0"/>
                        <a:t>h</a:t>
                      </a:r>
                      <a:r xmlns:a="http://schemas.openxmlformats.org/drawingml/2006/main">
                        <a:rPr lang="vi" altLang="en-US" sz="100" dirty="0" smtClean="0"/>
                        <a:t> </a:t>
                      </a:r>
                      <a:r xmlns:a="http://schemas.openxmlformats.org/drawingml/2006/main">
                        <a:rPr lang="vi" altLang="en-US" sz="1800" dirty="0" smtClean="0"/>
                        <a:t>t</a:t>
                      </a:r>
                      <a:r xmlns:a="http://schemas.openxmlformats.org/drawingml/2006/main">
                        <a:rPr lang="vi" altLang="en-US" sz="100" dirty="0" smtClean="0"/>
                        <a:t> </a:t>
                      </a:r>
                      <a:r xmlns:a="http://schemas.openxmlformats.org/drawingml/2006/main">
                        <a:rPr lang="vi" altLang="en-US" sz="1800" dirty="0" smtClean="0"/>
                        <a:t>t</a:t>
                      </a:r>
                      <a:r xmlns:a="http://schemas.openxmlformats.org/drawingml/2006/main">
                        <a:rPr lang="vi" altLang="en-US" sz="100" dirty="0" smtClean="0"/>
                        <a:t> </a:t>
                      </a:r>
                      <a:r xmlns:a="http://schemas.openxmlformats.org/drawingml/2006/main">
                        <a:rPr lang="vi" altLang="en-US" sz="1800" dirty="0" smtClean="0"/>
                        <a:t>P (ví dụ: YouTube), R</a:t>
                      </a:r>
                      <a:r xmlns:a="http://schemas.openxmlformats.org/drawingml/2006/main">
                        <a:rPr lang="vi" altLang="en-US" sz="100" dirty="0" smtClean="0"/>
                        <a:t> </a:t>
                      </a:r>
                      <a:r xmlns:a="http://schemas.openxmlformats.org/drawingml/2006/main">
                        <a:rPr lang="vi" altLang="en-US" sz="1800" dirty="0" smtClean="0"/>
                        <a:t>t</a:t>
                      </a:r>
                      <a:r xmlns:a="http://schemas.openxmlformats.org/drawingml/2006/main">
                        <a:rPr lang="vi" altLang="en-US" sz="100" dirty="0" smtClean="0"/>
                        <a:t> </a:t>
                      </a:r>
                      <a:r xmlns:a="http://schemas.openxmlformats.org/drawingml/2006/main">
                        <a:rPr lang="vi" altLang="en-US" sz="1800" dirty="0" smtClean="0"/>
                        <a:t>P[R</a:t>
                      </a:r>
                      <a:r xmlns:a="http://schemas.openxmlformats.org/drawingml/2006/main">
                        <a:rPr lang="vi" altLang="en-US" sz="100" dirty="0" smtClean="0"/>
                        <a:t> </a:t>
                      </a:r>
                      <a:r xmlns:a="http://schemas.openxmlformats.org/drawingml/2006/main">
                        <a:rPr lang="vi" altLang="en-US" sz="1800" dirty="0" smtClean="0"/>
                        <a:t>F</a:t>
                      </a:r>
                      <a:r xmlns:a="http://schemas.openxmlformats.org/drawingml/2006/main">
                        <a:rPr lang="vi" altLang="en-US" sz="100" dirty="0" smtClean="0"/>
                        <a:t> </a:t>
                      </a:r>
                      <a:r xmlns:a="http://schemas.openxmlformats.org/drawingml/2006/main">
                        <a:rPr lang="vi" altLang="en-US" sz="1800" dirty="0" smtClean="0"/>
                        <a:t>C1889]</a:t>
                      </a:r>
                    </a:p>
                  </a:txBody>
                  <a:tcPr/>
                </a:tc>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800" b="0" dirty="0" smtClean="0">
                          <a:solidFill>
                            <a:schemeClr val="tx1"/>
                          </a:solidFill>
                          <a:latin typeface="+mn-lt"/>
                        </a:rPr>
                        <a:t>t</a:t>
                      </a:r>
                      <a:r xmlns:a="http://schemas.openxmlformats.org/drawingml/2006/main">
                        <a:rPr lang="vi" altLang="en-US" sz="100" b="0" dirty="0" smtClean="0">
                          <a:solidFill>
                            <a:schemeClr val="tx1"/>
                          </a:solidFill>
                          <a:latin typeface="+mn-lt"/>
                        </a:rPr>
                        <a:t> </a:t>
                      </a:r>
                      <a:r xmlns:a="http://schemas.openxmlformats.org/drawingml/2006/main">
                        <a:rPr lang="vi" altLang="en-US" sz="1800" b="0" dirty="0" smtClean="0">
                          <a:solidFill>
                            <a:schemeClr val="tx1"/>
                          </a:solidFill>
                          <a:latin typeface="+mn-lt"/>
                        </a:rPr>
                        <a:t>C</a:t>
                      </a:r>
                      <a:r xmlns:a="http://schemas.openxmlformats.org/drawingml/2006/main">
                        <a:rPr lang="vi" altLang="en-US" sz="100" b="0" dirty="0" smtClean="0">
                          <a:solidFill>
                            <a:schemeClr val="tx1"/>
                          </a:solidFill>
                          <a:latin typeface="+mn-lt"/>
                        </a:rPr>
                        <a:t> </a:t>
                      </a:r>
                      <a:r xmlns:a="http://schemas.openxmlformats.org/drawingml/2006/main">
                        <a:rPr lang="vi" altLang="en-US" sz="1800" b="0" dirty="0" smtClean="0">
                          <a:solidFill>
                            <a:schemeClr val="tx1"/>
                          </a:solidFill>
                          <a:latin typeface="+mn-lt"/>
                        </a:rPr>
                        <a:t>P </a:t>
                      </a:r>
                      <a:r xmlns:a="http://schemas.openxmlformats.org/drawingml/2006/main">
                        <a:rPr lang="vi" altLang="en-US" sz="1800" dirty="0" smtClean="0"/>
                        <a:t>hoặc U</a:t>
                      </a:r>
                      <a:r xmlns:a="http://schemas.openxmlformats.org/drawingml/2006/main">
                        <a:rPr lang="vi" altLang="en-US" sz="100" dirty="0" smtClean="0"/>
                        <a:t> </a:t>
                      </a:r>
                      <a:r xmlns:a="http://schemas.openxmlformats.org/drawingml/2006/main">
                        <a:rPr lang="vi" altLang="en-US" sz="1800" dirty="0" smtClean="0"/>
                        <a:t>Đ.</a:t>
                      </a:r>
                      <a:r xmlns:a="http://schemas.openxmlformats.org/drawingml/2006/main">
                        <a:rPr lang="vi" altLang="en-US" sz="100" dirty="0" smtClean="0"/>
                        <a:t> </a:t>
                      </a:r>
                      <a:r xmlns:a="http://schemas.openxmlformats.org/drawingml/2006/main">
                        <a:rPr lang="vi" altLang="en-US" sz="1800" dirty="0" smtClean="0"/>
                        <a:t>P</a:t>
                      </a:r>
                    </a:p>
                  </a:txBody>
                  <a:tcPr/>
                </a:tc>
                <a:extLst>
                  <a:ext uri="{0D108BD9-81ED-4DB2-BD59-A6C34878D82A}">
                    <a16:rowId xmlns:a16="http://schemas.microsoft.com/office/drawing/2014/main" val="2387911511"/>
                  </a:ext>
                </a:extLst>
              </a:tr>
              <a:tr h="370840">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800" dirty="0" smtClean="0"/>
                        <a:t>điện thoại Internet</a:t>
                      </a:r>
                    </a:p>
                  </a:txBody>
                  <a:tcPr/>
                </a:tc>
                <a:tc>
                  <a:txBody>
                    <a:bodyPr/>
                    <a:lstStyle/>
                    <a:p>
                      <a:pPr xmlns:a="http://schemas.openxmlformats.org/drawingml/2006/main">
                        <a:spcBef>
                          <a:spcPct val="0"/>
                        </a:spcBef>
                        <a:buClrTx/>
                        <a:buSzTx/>
                        <a:buFontTx/>
                        <a:buNone/>
                      </a:pPr>
                      <a:r xmlns:a="http://schemas.openxmlformats.org/drawingml/2006/main">
                        <a:rPr lang="vi" altLang="en-US" sz="1800" dirty="0" smtClean="0"/>
                        <a:t>S</a:t>
                      </a:r>
                      <a:r xmlns:a="http://schemas.openxmlformats.org/drawingml/2006/main">
                        <a:rPr lang="vi" altLang="en-US" sz="100" dirty="0" smtClean="0"/>
                        <a:t> </a:t>
                      </a:r>
                      <a:r xmlns:a="http://schemas.openxmlformats.org/drawingml/2006/main">
                        <a:rPr lang="vi" altLang="en-US" sz="1800" dirty="0" smtClean="0"/>
                        <a:t>Tôi</a:t>
                      </a:r>
                      <a:r xmlns:a="http://schemas.openxmlformats.org/drawingml/2006/main">
                        <a:rPr lang="vi" altLang="en-US" sz="100" dirty="0" smtClean="0"/>
                        <a:t> </a:t>
                      </a:r>
                      <a:r xmlns:a="http://schemas.openxmlformats.org/drawingml/2006/main">
                        <a:rPr lang="vi" altLang="en-US" sz="1800" dirty="0" smtClean="0"/>
                        <a:t>P, R</a:t>
                      </a:r>
                      <a:r xmlns:a="http://schemas.openxmlformats.org/drawingml/2006/main">
                        <a:rPr lang="vi" altLang="en-US" sz="100" dirty="0" smtClean="0"/>
                        <a:t> </a:t>
                      </a:r>
                      <a:r xmlns:a="http://schemas.openxmlformats.org/drawingml/2006/main">
                        <a:rPr lang="vi" altLang="en-US" sz="1800" dirty="0" smtClean="0"/>
                        <a:t>t</a:t>
                      </a:r>
                      <a:r xmlns:a="http://schemas.openxmlformats.org/drawingml/2006/main">
                        <a:rPr lang="vi" altLang="en-US" sz="100" dirty="0" smtClean="0"/>
                        <a:t> </a:t>
                      </a:r>
                      <a:r xmlns:a="http://schemas.openxmlformats.org/drawingml/2006/main">
                        <a:rPr lang="vi" altLang="en-US" sz="1800" dirty="0" smtClean="0"/>
                        <a:t>P, độc quyền</a:t>
                      </a:r>
                    </a:p>
                    <a:p>
                      <a:pPr xmlns:a="http://schemas.openxmlformats.org/drawingml/2006/main">
                        <a:spcBef>
                          <a:spcPct val="0"/>
                        </a:spcBef>
                        <a:buClrTx/>
                        <a:buSzTx/>
                        <a:buFontTx/>
                        <a:buNone/>
                      </a:pPr>
                      <a:r xmlns:a="http://schemas.openxmlformats.org/drawingml/2006/main">
                        <a:rPr lang="vi" altLang="en-US" sz="1800" dirty="0" smtClean="0"/>
                        <a:t>(ví dụ: Skype)</a:t>
                      </a:r>
                      <a:endParaRPr xmlns:a="http://schemas.openxmlformats.org/drawingml/2006/main" lang="en-US" altLang="en-US" sz="1800" dirty="0" smtClean="0">
                        <a:latin typeface="Times New Roman" panose="02020603050405020304" pitchFamily="18" charset="0"/>
                      </a:endParaRPr>
                    </a:p>
                  </a:txBody>
                  <a:tcPr/>
                </a:tc>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altLang="en-US" sz="1800" b="0" dirty="0" smtClean="0">
                          <a:solidFill>
                            <a:schemeClr val="tx1"/>
                          </a:solidFill>
                          <a:latin typeface="+mn-lt"/>
                        </a:rPr>
                        <a:t>t</a:t>
                      </a:r>
                      <a:r xmlns:a="http://schemas.openxmlformats.org/drawingml/2006/main">
                        <a:rPr lang="vi" altLang="en-US" sz="100" b="0" dirty="0" smtClean="0">
                          <a:solidFill>
                            <a:schemeClr val="tx1"/>
                          </a:solidFill>
                          <a:latin typeface="+mn-lt"/>
                        </a:rPr>
                        <a:t> </a:t>
                      </a:r>
                      <a:r xmlns:a="http://schemas.openxmlformats.org/drawingml/2006/main">
                        <a:rPr lang="vi" altLang="en-US" sz="1800" b="0" dirty="0" smtClean="0">
                          <a:solidFill>
                            <a:schemeClr val="tx1"/>
                          </a:solidFill>
                          <a:latin typeface="+mn-lt"/>
                        </a:rPr>
                        <a:t>C</a:t>
                      </a:r>
                      <a:r xmlns:a="http://schemas.openxmlformats.org/drawingml/2006/main">
                        <a:rPr lang="vi" altLang="en-US" sz="100" b="0" dirty="0" smtClean="0">
                          <a:solidFill>
                            <a:schemeClr val="tx1"/>
                          </a:solidFill>
                          <a:latin typeface="+mn-lt"/>
                        </a:rPr>
                        <a:t> </a:t>
                      </a:r>
                      <a:r xmlns:a="http://schemas.openxmlformats.org/drawingml/2006/main">
                        <a:rPr lang="vi" altLang="en-US" sz="1800" b="0" dirty="0" smtClean="0">
                          <a:solidFill>
                            <a:schemeClr val="tx1"/>
                          </a:solidFill>
                          <a:latin typeface="+mn-lt"/>
                        </a:rPr>
                        <a:t>P </a:t>
                      </a:r>
                      <a:r xmlns:a="http://schemas.openxmlformats.org/drawingml/2006/main">
                        <a:rPr lang="vi" altLang="en-US" sz="1800" dirty="0" smtClean="0"/>
                        <a:t>hoặc U</a:t>
                      </a:r>
                      <a:r xmlns:a="http://schemas.openxmlformats.org/drawingml/2006/main">
                        <a:rPr lang="vi" altLang="en-US" sz="100" dirty="0" smtClean="0"/>
                        <a:t> </a:t>
                      </a:r>
                      <a:r xmlns:a="http://schemas.openxmlformats.org/drawingml/2006/main">
                        <a:rPr lang="vi" altLang="en-US" sz="1800" dirty="0" smtClean="0"/>
                        <a:t>Đ.</a:t>
                      </a:r>
                      <a:r xmlns:a="http://schemas.openxmlformats.org/drawingml/2006/main">
                        <a:rPr lang="vi" altLang="en-US" sz="100" dirty="0" smtClean="0"/>
                        <a:t> </a:t>
                      </a:r>
                      <a:r xmlns:a="http://schemas.openxmlformats.org/drawingml/2006/main">
                        <a:rPr lang="vi" altLang="en-US" sz="1800" dirty="0" smtClean="0"/>
                        <a:t>P</a:t>
                      </a:r>
                    </a:p>
                  </a:txBody>
                  <a:tcPr/>
                </a:tc>
                <a:extLst>
                  <a:ext uri="{0D108BD9-81ED-4DB2-BD59-A6C34878D82A}">
                    <a16:rowId xmlns:a16="http://schemas.microsoft.com/office/drawing/2014/main" val="1119593540"/>
                  </a:ext>
                </a:extLst>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bảo vệ T</a:t>
            </a:r>
            <a:r xmlns:a="http://schemas.openxmlformats.org/drawingml/2006/main">
              <a:rPr lang="vi"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C</a:t>
            </a:r>
            <a:r xmlns:a="http://schemas.openxmlformats.org/drawingml/2006/main">
              <a:rPr lang="vi"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a:t>
            </a:r>
            <a:endParaRPr xmlns:a="http://schemas.openxmlformats.org/drawingml/2006/main" lang="en-US" dirty="0"/>
          </a:p>
        </p:txBody>
      </p:sp>
      <p:sp>
        <p:nvSpPr>
          <p:cNvPr id="3" name="Text Placeholder 2"/>
          <p:cNvSpPr>
            <a:spLocks noGrp="1"/>
          </p:cNvSpPr>
          <p:nvPr>
            <p:ph type="body" idx="1"/>
          </p:nvPr>
        </p:nvSpPr>
        <p:spPr>
          <a:xfrm>
            <a:off x="457201" y="1600200"/>
            <a:ext cx="3569110" cy="2057399"/>
          </a:xfrm>
        </p:spPr>
        <p:txBody>
          <a:bodyPr/>
          <a:lstStyle/>
          <a:p>
            <a:pPr xmlns:a="http://schemas.openxmlformats.org/drawingml/2006/main">
              <a:buFont typeface="Wingdings" panose="05000000000000000000" pitchFamily="2" charset="2"/>
              <a:buNone/>
              <a:defRPr/>
            </a:pPr>
            <a:r xmlns:a="http://schemas.openxmlformats.org/drawingml/2006/main">
              <a:rPr lang="vi" sz="2000" b="1" dirty="0" smtClean="0">
                <a:solidFill>
                  <a:schemeClr val="tx1"/>
                </a:solidFill>
                <a:latin typeface="+mn-lt"/>
                <a:ea typeface="ＭＳ Ｐゴシック" charset="0"/>
              </a:rPr>
              <a:t>t</a:t>
            </a:r>
            <a:r xmlns:a="http://schemas.openxmlformats.org/drawingml/2006/main">
              <a:rPr lang="vi" sz="100" b="1" dirty="0" smtClean="0">
                <a:solidFill>
                  <a:schemeClr val="tx1"/>
                </a:solidFill>
                <a:latin typeface="+mn-lt"/>
                <a:ea typeface="ＭＳ Ｐゴシック" charset="0"/>
              </a:rPr>
              <a:t> </a:t>
            </a:r>
            <a:r xmlns:a="http://schemas.openxmlformats.org/drawingml/2006/main">
              <a:rPr lang="vi" sz="2000" b="1" dirty="0" smtClean="0">
                <a:solidFill>
                  <a:schemeClr val="tx1"/>
                </a:solidFill>
                <a:latin typeface="+mn-lt"/>
                <a:ea typeface="ＭＳ Ｐゴシック" charset="0"/>
              </a:rPr>
              <a:t>C</a:t>
            </a:r>
            <a:r xmlns:a="http://schemas.openxmlformats.org/drawingml/2006/main">
              <a:rPr lang="vi" sz="100" b="1" dirty="0" smtClean="0">
                <a:solidFill>
                  <a:schemeClr val="tx1"/>
                </a:solidFill>
                <a:latin typeface="+mn-lt"/>
                <a:ea typeface="ＭＳ Ｐゴシック" charset="0"/>
              </a:rPr>
              <a:t> </a:t>
            </a:r>
            <a:r xmlns:a="http://schemas.openxmlformats.org/drawingml/2006/main">
              <a:rPr lang="vi" sz="2000" b="1" dirty="0" smtClean="0">
                <a:solidFill>
                  <a:schemeClr val="tx1"/>
                </a:solidFill>
                <a:latin typeface="+mn-lt"/>
                <a:ea typeface="ＭＳ Ｐゴシック" charset="0"/>
              </a:rPr>
              <a:t>P </a:t>
            </a:r>
            <a:r xmlns:a="http://schemas.openxmlformats.org/drawingml/2006/main">
              <a:rPr lang="vi" sz="2000" b="1" dirty="0">
                <a:solidFill>
                  <a:schemeClr val="tx1"/>
                </a:solidFill>
                <a:latin typeface="+mn-lt"/>
                <a:ea typeface="ＭＳ Ｐゴシック" charset="0"/>
              </a:rPr>
              <a:t>&amp; </a:t>
            </a:r>
            <a:r xmlns:a="http://schemas.openxmlformats.org/drawingml/2006/main">
              <a:rPr lang="vi" sz="2000" b="1" dirty="0" smtClean="0">
                <a:solidFill>
                  <a:schemeClr val="tx1"/>
                </a:solidFill>
                <a:latin typeface="+mn-lt"/>
                <a:ea typeface="ＭＳ Ｐゴシック" charset="0"/>
              </a:rPr>
              <a:t>U</a:t>
            </a:r>
            <a:r xmlns:a="http://schemas.openxmlformats.org/drawingml/2006/main">
              <a:rPr lang="vi" sz="100" b="1" dirty="0" smtClean="0">
                <a:solidFill>
                  <a:schemeClr val="tx1"/>
                </a:solidFill>
                <a:latin typeface="+mn-lt"/>
                <a:ea typeface="ＭＳ Ｐゴシック" charset="0"/>
              </a:rPr>
              <a:t> </a:t>
            </a:r>
            <a:r xmlns:a="http://schemas.openxmlformats.org/drawingml/2006/main">
              <a:rPr lang="vi" sz="2000" b="1" dirty="0" smtClean="0">
                <a:solidFill>
                  <a:schemeClr val="tx1"/>
                </a:solidFill>
                <a:latin typeface="+mn-lt"/>
                <a:ea typeface="ＭＳ Ｐゴシック" charset="0"/>
              </a:rPr>
              <a:t>Đ.</a:t>
            </a:r>
            <a:r xmlns:a="http://schemas.openxmlformats.org/drawingml/2006/main">
              <a:rPr lang="vi" sz="100" b="1" dirty="0" smtClean="0">
                <a:solidFill>
                  <a:schemeClr val="tx1"/>
                </a:solidFill>
                <a:latin typeface="+mn-lt"/>
                <a:ea typeface="ＭＳ Ｐゴシック" charset="0"/>
              </a:rPr>
              <a:t> </a:t>
            </a:r>
            <a:r xmlns:a="http://schemas.openxmlformats.org/drawingml/2006/main">
              <a:rPr lang="vi" sz="2000" b="1" dirty="0" smtClean="0">
                <a:solidFill>
                  <a:schemeClr val="tx1"/>
                </a:solidFill>
                <a:latin typeface="+mn-lt"/>
                <a:ea typeface="ＭＳ Ｐゴシック" charset="0"/>
              </a:rPr>
              <a:t>P</a:t>
            </a:r>
            <a:r xmlns:a="http://schemas.openxmlformats.org/drawingml/2006/main">
              <a:rPr lang="vi" sz="2000" dirty="0" smtClean="0">
                <a:solidFill>
                  <a:schemeClr val="tx1"/>
                </a:solidFill>
                <a:latin typeface="+mn-lt"/>
                <a:ea typeface="ＭＳ Ｐゴシック" charset="0"/>
              </a:rPr>
              <a:t> </a:t>
            </a:r>
            <a:endParaRPr xmlns:a="http://schemas.openxmlformats.org/drawingml/2006/main" lang="en-US" sz="2000" dirty="0">
              <a:solidFill>
                <a:schemeClr val="tx1"/>
              </a:solidFill>
              <a:latin typeface="+mn-lt"/>
              <a:ea typeface="ＭＳ Ｐゴシック" charset="0"/>
            </a:endParaRPr>
          </a:p>
          <a:p>
            <a:pPr xmlns:a="http://schemas.openxmlformats.org/drawingml/2006/main">
              <a:defRPr/>
            </a:pPr>
            <a:r xmlns:a="http://schemas.openxmlformats.org/drawingml/2006/main">
              <a:rPr lang="vi" sz="2000" dirty="0">
                <a:solidFill>
                  <a:schemeClr val="tx1"/>
                </a:solidFill>
                <a:latin typeface="+mn-lt"/>
                <a:ea typeface="ＭＳ Ｐゴシック" charset="0"/>
              </a:rPr>
              <a:t>không mã hóa</a:t>
            </a:r>
          </a:p>
          <a:p>
            <a:pPr xmlns:a="http://schemas.openxmlformats.org/drawingml/2006/main">
              <a:defRPr/>
            </a:pPr>
            <a:r xmlns:a="http://schemas.openxmlformats.org/drawingml/2006/main">
              <a:rPr lang="vi" sz="2000" dirty="0">
                <a:solidFill>
                  <a:schemeClr val="tx1"/>
                </a:solidFill>
                <a:latin typeface="+mn-lt"/>
                <a:ea typeface="ＭＳ Ｐゴシック" charset="0"/>
              </a:rPr>
              <a:t>mật khẩu văn bản rõ ràng được gửi vào ổ cắm đi qua Internet trong </a:t>
            </a:r>
            <a:r xmlns:a="http://schemas.openxmlformats.org/drawingml/2006/main">
              <a:rPr lang="vi" sz="2000" dirty="0" smtClean="0">
                <a:solidFill>
                  <a:schemeClr val="tx1"/>
                </a:solidFill>
                <a:latin typeface="+mn-lt"/>
                <a:ea typeface="ＭＳ Ｐゴシック" charset="0"/>
              </a:rPr>
              <a:t>văn bản rõ ràng</a:t>
            </a:r>
            <a:endParaRPr xmlns:a="http://schemas.openxmlformats.org/drawingml/2006/main" lang="en-US" sz="2000" dirty="0">
              <a:solidFill>
                <a:schemeClr val="tx1"/>
              </a:solidFill>
              <a:latin typeface="+mn-lt"/>
              <a:ea typeface="ＭＳ Ｐゴシック" charset="0"/>
            </a:endParaRPr>
          </a:p>
        </p:txBody>
      </p:sp>
      <p:sp>
        <p:nvSpPr>
          <p:cNvPr id="4" name="Content Placeholder 3"/>
          <p:cNvSpPr>
            <a:spLocks noGrp="1"/>
          </p:cNvSpPr>
          <p:nvPr>
            <p:ph sz="quarter" idx="13"/>
          </p:nvPr>
        </p:nvSpPr>
        <p:spPr>
          <a:xfrm>
            <a:off x="457202" y="3679160"/>
            <a:ext cx="3569110" cy="2308686"/>
          </a:xfrm>
        </p:spPr>
        <p:txBody>
          <a:bodyPr/>
          <a:lstStyle/>
          <a:p>
            <a:pPr xmlns:a="http://schemas.openxmlformats.org/drawingml/2006/main" marL="0" indent="0">
              <a:buFont typeface="Wingdings" charset="2"/>
              <a:buNone/>
              <a:defRPr/>
            </a:pPr>
            <a:r xmlns:a="http://schemas.openxmlformats.org/drawingml/2006/main">
              <a:rPr lang="vi" sz="2000" b="1" dirty="0" smtClean="0">
                <a:solidFill>
                  <a:schemeClr val="tx1"/>
                </a:solidFill>
                <a:latin typeface="+mn-lt"/>
                <a:ea typeface="ＭＳ Ｐゴシック" charset="0"/>
              </a:rPr>
              <a:t>S</a:t>
            </a:r>
            <a:r xmlns:a="http://schemas.openxmlformats.org/drawingml/2006/main">
              <a:rPr lang="vi" sz="100" b="1" dirty="0" smtClean="0">
                <a:solidFill>
                  <a:schemeClr val="tx1"/>
                </a:solidFill>
                <a:latin typeface="+mn-lt"/>
                <a:ea typeface="ＭＳ Ｐゴシック" charset="0"/>
              </a:rPr>
              <a:t> </a:t>
            </a:r>
            <a:r xmlns:a="http://schemas.openxmlformats.org/drawingml/2006/main">
              <a:rPr lang="vi" sz="2000" b="1" dirty="0" smtClean="0">
                <a:solidFill>
                  <a:schemeClr val="tx1"/>
                </a:solidFill>
                <a:latin typeface="+mn-lt"/>
                <a:ea typeface="ＭＳ Ｐゴシック" charset="0"/>
              </a:rPr>
              <a:t>S</a:t>
            </a:r>
            <a:r xmlns:a="http://schemas.openxmlformats.org/drawingml/2006/main">
              <a:rPr lang="vi" sz="100" b="1" dirty="0" smtClean="0">
                <a:solidFill>
                  <a:schemeClr val="tx1"/>
                </a:solidFill>
                <a:latin typeface="+mn-lt"/>
                <a:ea typeface="ＭＳ Ｐゴシック" charset="0"/>
              </a:rPr>
              <a:t> </a:t>
            </a:r>
            <a:r xmlns:a="http://schemas.openxmlformats.org/drawingml/2006/main">
              <a:rPr lang="vi" sz="2000" b="1" dirty="0" smtClean="0">
                <a:solidFill>
                  <a:schemeClr val="tx1"/>
                </a:solidFill>
                <a:latin typeface="+mn-lt"/>
                <a:ea typeface="ＭＳ Ｐゴシック" charset="0"/>
              </a:rPr>
              <a:t>L</a:t>
            </a:r>
            <a:endParaRPr xmlns:a="http://schemas.openxmlformats.org/drawingml/2006/main" lang="en-US" sz="2000" b="1" dirty="0">
              <a:solidFill>
                <a:schemeClr val="tx1"/>
              </a:solidFill>
              <a:latin typeface="+mn-lt"/>
              <a:ea typeface="ＭＳ Ｐゴシック" charset="0"/>
            </a:endParaRPr>
          </a:p>
          <a:p>
            <a:pPr xmlns:a="http://schemas.openxmlformats.org/drawingml/2006/main" marL="255600">
              <a:spcBef>
                <a:spcPts val="1500"/>
              </a:spcBef>
              <a:buClr>
                <a:schemeClr val="tx2"/>
              </a:buClr>
              <a:buFont typeface="Arial" panose="020B0604020202020204" pitchFamily="34" charset="0"/>
              <a:buChar char="•"/>
              <a:defRPr/>
            </a:pPr>
            <a:r xmlns:a="http://schemas.openxmlformats.org/drawingml/2006/main">
              <a:rPr lang="vi" sz="2000" dirty="0">
                <a:solidFill>
                  <a:schemeClr val="tx1"/>
                </a:solidFill>
                <a:latin typeface="+mn-lt"/>
                <a:ea typeface="ＭＳ Ｐゴシック" charset="0"/>
              </a:rPr>
              <a:t>cung cấp mã hóa </a:t>
            </a:r>
            <a:r xmlns:a="http://schemas.openxmlformats.org/drawingml/2006/main">
              <a:rPr lang="vi" sz="2000" dirty="0" smtClean="0">
                <a:solidFill>
                  <a:schemeClr val="tx1"/>
                </a:solidFill>
                <a:latin typeface="+mn-lt"/>
                <a:ea typeface="ＭＳ Ｐゴシック" charset="0"/>
              </a:rPr>
              <a:t>T</a:t>
            </a:r>
            <a:r xmlns:a="http://schemas.openxmlformats.org/drawingml/2006/main">
              <a:rPr lang="vi" sz="100" dirty="0" smtClean="0">
                <a:solidFill>
                  <a:schemeClr val="tx1"/>
                </a:solidFill>
                <a:latin typeface="+mn-lt"/>
                <a:ea typeface="ＭＳ Ｐゴシック" charset="0"/>
              </a:rPr>
              <a:t> </a:t>
            </a:r>
            <a:r xmlns:a="http://schemas.openxmlformats.org/drawingml/2006/main">
              <a:rPr lang="vi" sz="2000" dirty="0" smtClean="0">
                <a:solidFill>
                  <a:schemeClr val="tx1"/>
                </a:solidFill>
                <a:latin typeface="+mn-lt"/>
                <a:ea typeface="ＭＳ Ｐゴシック" charset="0"/>
              </a:rPr>
              <a:t>C</a:t>
            </a:r>
            <a:r xmlns:a="http://schemas.openxmlformats.org/drawingml/2006/main">
              <a:rPr lang="vi" sz="100" dirty="0" smtClean="0">
                <a:solidFill>
                  <a:schemeClr val="tx1"/>
                </a:solidFill>
                <a:latin typeface="+mn-lt"/>
                <a:ea typeface="ＭＳ Ｐゴシック" charset="0"/>
              </a:rPr>
              <a:t> </a:t>
            </a:r>
            <a:r xmlns:a="http://schemas.openxmlformats.org/drawingml/2006/main">
              <a:rPr lang="vi" sz="2000" dirty="0">
                <a:solidFill>
                  <a:schemeClr val="tx1"/>
                </a:solidFill>
                <a:latin typeface="+mn-lt"/>
                <a:ea typeface="ＭＳ Ｐゴシック" charset="0"/>
              </a:rPr>
              <a:t>kết nối </a:t>
            </a:r>
            <a:r xmlns:a="http://schemas.openxmlformats.org/drawingml/2006/main">
              <a:rPr lang="vi" sz="2000" dirty="0" smtClean="0">
                <a:solidFill>
                  <a:schemeClr val="tx1"/>
                </a:solidFill>
                <a:latin typeface="+mn-lt"/>
                <a:ea typeface="ＭＳ Ｐゴシック" charset="0"/>
              </a:rPr>
              <a:t>P</a:t>
            </a:r>
          </a:p>
          <a:p>
            <a:pPr xmlns:a="http://schemas.openxmlformats.org/drawingml/2006/main" marL="255600">
              <a:spcBef>
                <a:spcPts val="1500"/>
              </a:spcBef>
              <a:buClr>
                <a:schemeClr val="tx2"/>
              </a:buClr>
              <a:buFont typeface="Arial" panose="020B0604020202020204" pitchFamily="34" charset="0"/>
              <a:buChar char="•"/>
              <a:defRPr/>
            </a:pPr>
            <a:r xmlns:a="http://schemas.openxmlformats.org/drawingml/2006/main">
              <a:rPr lang="vi" sz="2000" dirty="0">
                <a:solidFill>
                  <a:schemeClr val="tx1"/>
                </a:solidFill>
                <a:latin typeface="+mn-lt"/>
                <a:ea typeface="ＭＳ Ｐゴシック" charset="0"/>
              </a:rPr>
              <a:t>toàn vẹn dữ liệu</a:t>
            </a:r>
          </a:p>
          <a:p>
            <a:pPr xmlns:a="http://schemas.openxmlformats.org/drawingml/2006/main" marL="255600">
              <a:spcBef>
                <a:spcPts val="1500"/>
              </a:spcBef>
              <a:buClr>
                <a:schemeClr val="tx2"/>
              </a:buClr>
              <a:buFont typeface="Arial" panose="020B0604020202020204" pitchFamily="34" charset="0"/>
              <a:buChar char="•"/>
              <a:defRPr/>
            </a:pPr>
            <a:r xmlns:a="http://schemas.openxmlformats.org/drawingml/2006/main">
              <a:rPr lang="vi" sz="2000" dirty="0" smtClean="0">
                <a:solidFill>
                  <a:schemeClr val="tx1"/>
                </a:solidFill>
                <a:latin typeface="+mn-lt"/>
                <a:ea typeface="ＭＳ Ｐゴシック" charset="0"/>
              </a:rPr>
              <a:t>xác thực </a:t>
            </a:r>
            <a:endParaRPr xmlns:a="http://schemas.openxmlformats.org/drawingml/2006/main" lang="en-US" sz="2000" dirty="0">
              <a:solidFill>
                <a:schemeClr val="tx1"/>
              </a:solidFill>
              <a:latin typeface="+mn-lt"/>
              <a:ea typeface="ＭＳ Ｐゴシック" charset="0"/>
            </a:endParaRPr>
            <a:r xmlns:a="http://schemas.openxmlformats.org/drawingml/2006/main">
              <a:rPr lang="vi" sz="2000" dirty="0">
                <a:solidFill>
                  <a:schemeClr val="tx1"/>
                </a:solidFill>
                <a:latin typeface="+mn-lt"/>
                <a:ea typeface="ＭＳ Ｐゴシック" charset="0"/>
              </a:rPr>
              <a:t>điểm cuối</a:t>
            </a:r>
          </a:p>
        </p:txBody>
      </p:sp>
      <p:sp>
        <p:nvSpPr>
          <p:cNvPr id="5" name="Content Placeholder 4"/>
          <p:cNvSpPr>
            <a:spLocks noGrp="1"/>
          </p:cNvSpPr>
          <p:nvPr>
            <p:ph sz="quarter" idx="14"/>
          </p:nvPr>
        </p:nvSpPr>
        <p:spPr>
          <a:xfrm>
            <a:off x="4395020" y="1582993"/>
            <a:ext cx="4291780" cy="1337188"/>
          </a:xfrm>
        </p:spPr>
        <p:txBody>
          <a:bodyPr/>
          <a:lstStyle/>
          <a:p>
            <a:pPr xmlns:a="http://schemas.openxmlformats.org/drawingml/2006/main">
              <a:buFont typeface="Wingdings" panose="05000000000000000000" pitchFamily="2" charset="2"/>
              <a:buNone/>
              <a:defRPr/>
            </a:pPr>
            <a:r xmlns:a="http://schemas.openxmlformats.org/drawingml/2006/main">
              <a:rPr lang="vi" altLang="en-US" sz="2000" b="1" dirty="0" smtClean="0">
                <a:solidFill>
                  <a:schemeClr val="tx1"/>
                </a:solidFill>
                <a:latin typeface="+mn-lt"/>
              </a:rPr>
              <a:t>S</a:t>
            </a:r>
            <a:r xmlns:a="http://schemas.openxmlformats.org/drawingml/2006/main">
              <a:rPr lang="vi" altLang="en-US" sz="100" b="1" dirty="0" smtClean="0">
                <a:solidFill>
                  <a:schemeClr val="tx1"/>
                </a:solidFill>
                <a:latin typeface="+mn-lt"/>
              </a:rPr>
              <a:t> </a:t>
            </a:r>
            <a:r xmlns:a="http://schemas.openxmlformats.org/drawingml/2006/main">
              <a:rPr lang="vi" altLang="en-US" sz="2000" b="1" dirty="0" smtClean="0">
                <a:solidFill>
                  <a:schemeClr val="tx1"/>
                </a:solidFill>
                <a:latin typeface="+mn-lt"/>
              </a:rPr>
              <a:t>S</a:t>
            </a:r>
            <a:r xmlns:a="http://schemas.openxmlformats.org/drawingml/2006/main">
              <a:rPr lang="vi" altLang="en-US" sz="100" b="1" dirty="0" smtClean="0">
                <a:solidFill>
                  <a:schemeClr val="tx1"/>
                </a:solidFill>
                <a:latin typeface="+mn-lt"/>
              </a:rPr>
              <a:t> </a:t>
            </a:r>
            <a:r xmlns:a="http://schemas.openxmlformats.org/drawingml/2006/main">
              <a:rPr lang="vi" altLang="en-US" sz="2000" b="1" dirty="0" smtClean="0">
                <a:solidFill>
                  <a:schemeClr val="tx1"/>
                </a:solidFill>
                <a:latin typeface="+mn-lt"/>
              </a:rPr>
              <a:t>L </a:t>
            </a:r>
            <a:r xmlns:a="http://schemas.openxmlformats.org/drawingml/2006/main">
              <a:rPr lang="vi" altLang="en-US" sz="2000" b="1" dirty="0">
                <a:solidFill>
                  <a:schemeClr val="tx1"/>
                </a:solidFill>
                <a:latin typeface="+mn-lt"/>
              </a:rPr>
              <a:t>ở lớp ứng dụng</a:t>
            </a:r>
          </a:p>
          <a:p>
            <a:pPr xmlns:a="http://schemas.openxmlformats.org/drawingml/2006/main" marL="255600">
              <a:spcBef>
                <a:spcPts val="1500"/>
              </a:spcBef>
              <a:buClr>
                <a:schemeClr val="tx2"/>
              </a:buClr>
              <a:buFont typeface="Arial" panose="020B0604020202020204" pitchFamily="34" charset="0"/>
              <a:buChar char="•"/>
              <a:defRPr/>
            </a:pPr>
            <a:r xmlns:a="http://schemas.openxmlformats.org/drawingml/2006/main">
              <a:rPr lang="vi" altLang="en-US" sz="2000" dirty="0">
                <a:latin typeface="+mn-lt"/>
              </a:rPr>
              <a:t>ứng dụng sử dụng </a:t>
            </a:r>
            <a:r xmlns:a="http://schemas.openxmlformats.org/drawingml/2006/main">
              <a:rPr lang="vi" altLang="en-US" sz="2000" dirty="0" smtClean="0">
                <a:latin typeface="+mn-lt"/>
              </a:rPr>
              <a:t>S</a:t>
            </a:r>
            <a:r xmlns:a="http://schemas.openxmlformats.org/drawingml/2006/main">
              <a:rPr lang="vi" altLang="en-US" sz="100" dirty="0" smtClean="0">
                <a:latin typeface="+mn-lt"/>
              </a:rPr>
              <a:t> </a:t>
            </a:r>
            <a:r xmlns:a="http://schemas.openxmlformats.org/drawingml/2006/main">
              <a:rPr lang="vi" altLang="en-US" sz="2000" dirty="0" smtClean="0">
                <a:latin typeface="+mn-lt"/>
              </a:rPr>
              <a:t>S</a:t>
            </a:r>
            <a:r xmlns:a="http://schemas.openxmlformats.org/drawingml/2006/main">
              <a:rPr lang="vi" altLang="en-US" sz="100" dirty="0" smtClean="0">
                <a:latin typeface="+mn-lt"/>
              </a:rPr>
              <a:t> </a:t>
            </a:r>
            <a:r xmlns:a="http://schemas.openxmlformats.org/drawingml/2006/main">
              <a:rPr lang="vi" altLang="en-US" sz="2000" dirty="0">
                <a:latin typeface="+mn-lt"/>
              </a:rPr>
              <a:t>Thư viện </a:t>
            </a:r>
            <a:r xmlns:a="http://schemas.openxmlformats.org/drawingml/2006/main">
              <a:rPr lang="vi" altLang="en-US" sz="2000" dirty="0" smtClean="0">
                <a:latin typeface="+mn-lt"/>
              </a:rPr>
              <a:t>L , </a:t>
            </a:r>
            <a:r xmlns:a="http://schemas.openxmlformats.org/drawingml/2006/main">
              <a:rPr lang="vi" altLang="ja-JP" sz="2000" dirty="0">
                <a:latin typeface="+mn-lt"/>
              </a:rPr>
              <a:t>“nói chuyện” với </a:t>
            </a:r>
            <a:r xmlns:a="http://schemas.openxmlformats.org/drawingml/2006/main">
              <a:rPr lang="vi" altLang="ja-JP" sz="2000" dirty="0" smtClean="0">
                <a:latin typeface="+mn-lt"/>
              </a:rPr>
              <a:t>T</a:t>
            </a:r>
            <a:r xmlns:a="http://schemas.openxmlformats.org/drawingml/2006/main">
              <a:rPr lang="vi" altLang="ja-JP" sz="100" dirty="0" smtClean="0">
                <a:latin typeface="+mn-lt"/>
              </a:rPr>
              <a:t> </a:t>
            </a:r>
            <a:r xmlns:a="http://schemas.openxmlformats.org/drawingml/2006/main">
              <a:rPr lang="vi" altLang="ja-JP" sz="2000" dirty="0" smtClean="0">
                <a:latin typeface="+mn-lt"/>
              </a:rPr>
              <a:t>C</a:t>
            </a:r>
            <a:r xmlns:a="http://schemas.openxmlformats.org/drawingml/2006/main">
              <a:rPr lang="vi" altLang="ja-JP" sz="100" dirty="0" smtClean="0">
                <a:latin typeface="+mn-lt"/>
              </a:rPr>
              <a:t> </a:t>
            </a:r>
            <a:r xmlns:a="http://schemas.openxmlformats.org/drawingml/2006/main">
              <a:rPr lang="vi" altLang="ja-JP" sz="2000" dirty="0" smtClean="0">
                <a:latin typeface="+mn-lt"/>
              </a:rPr>
              <a:t>P</a:t>
            </a:r>
            <a:endParaRPr xmlns:a="http://schemas.openxmlformats.org/drawingml/2006/main" lang="en-US" altLang="ja-JP" sz="2000" dirty="0">
              <a:latin typeface="+mn-lt"/>
            </a:endParaRPr>
          </a:p>
        </p:txBody>
      </p:sp>
      <p:sp>
        <p:nvSpPr>
          <p:cNvPr id="6" name="Content Placeholder 5"/>
          <p:cNvSpPr>
            <a:spLocks noGrp="1"/>
          </p:cNvSpPr>
          <p:nvPr>
            <p:ph sz="quarter" idx="15"/>
          </p:nvPr>
        </p:nvSpPr>
        <p:spPr>
          <a:xfrm>
            <a:off x="4395018" y="2920181"/>
            <a:ext cx="4291781" cy="2126917"/>
          </a:xfrm>
        </p:spPr>
        <p:txBody>
          <a:bodyPr/>
          <a:lstStyle/>
          <a:p>
            <a:pPr xmlns:a="http://schemas.openxmlformats.org/drawingml/2006/main">
              <a:buFont typeface="Wingdings" panose="05000000000000000000" pitchFamily="2" charset="2"/>
              <a:buNone/>
              <a:defRPr/>
            </a:pPr>
            <a:r xmlns:a="http://schemas.openxmlformats.org/drawingml/2006/main">
              <a:rPr lang="vi" altLang="en-US" sz="2000" b="1" dirty="0" smtClean="0">
                <a:solidFill>
                  <a:schemeClr val="tx1"/>
                </a:solidFill>
                <a:latin typeface="+mn-lt"/>
              </a:rPr>
              <a:t>S</a:t>
            </a:r>
            <a:r xmlns:a="http://schemas.openxmlformats.org/drawingml/2006/main">
              <a:rPr lang="vi" altLang="en-US" sz="100" b="1" dirty="0" smtClean="0">
                <a:solidFill>
                  <a:schemeClr val="tx1"/>
                </a:solidFill>
                <a:latin typeface="+mn-lt"/>
              </a:rPr>
              <a:t> </a:t>
            </a:r>
            <a:r xmlns:a="http://schemas.openxmlformats.org/drawingml/2006/main">
              <a:rPr lang="vi" altLang="en-US" sz="2000" b="1" dirty="0" smtClean="0">
                <a:solidFill>
                  <a:schemeClr val="tx1"/>
                </a:solidFill>
                <a:latin typeface="+mn-lt"/>
              </a:rPr>
              <a:t>S</a:t>
            </a:r>
            <a:r xmlns:a="http://schemas.openxmlformats.org/drawingml/2006/main">
              <a:rPr lang="vi" altLang="en-US" sz="100" b="1" dirty="0" smtClean="0">
                <a:solidFill>
                  <a:schemeClr val="tx1"/>
                </a:solidFill>
                <a:latin typeface="+mn-lt"/>
              </a:rPr>
              <a:t> </a:t>
            </a:r>
            <a:r xmlns:a="http://schemas.openxmlformats.org/drawingml/2006/main">
              <a:rPr lang="vi" altLang="en-US" sz="2000" b="1" dirty="0">
                <a:solidFill>
                  <a:schemeClr val="tx1"/>
                </a:solidFill>
                <a:latin typeface="+mn-lt"/>
              </a:rPr>
              <a:t>API ổ cắm </a:t>
            </a:r>
            <a:r xmlns:a="http://schemas.openxmlformats.org/drawingml/2006/main">
              <a:rPr lang="vi" altLang="en-US" sz="2000" b="1" dirty="0" smtClean="0">
                <a:solidFill>
                  <a:schemeClr val="tx1"/>
                </a:solidFill>
                <a:latin typeface="+mn-lt"/>
              </a:rPr>
              <a:t>L</a:t>
            </a:r>
          </a:p>
          <a:p>
            <a:pPr xmlns:a="http://schemas.openxmlformats.org/drawingml/2006/main" marL="255600" lvl="1" indent="-255600">
              <a:spcBef>
                <a:spcPts val="1500"/>
              </a:spcBef>
              <a:buClr>
                <a:schemeClr val="tx2"/>
              </a:buClr>
              <a:buFont typeface="Arial" panose="020B0604020202020204" pitchFamily="34" charset="0"/>
              <a:buChar char="•"/>
              <a:defRPr/>
            </a:pPr>
            <a:r xmlns:a="http://schemas.openxmlformats.org/drawingml/2006/main">
              <a:rPr lang="vi" altLang="en-US" sz="2000" dirty="0">
                <a:latin typeface="+mn-lt"/>
              </a:rPr>
              <a:t>mật khẩu văn bản rõ ràng được gửi vào ổ cắm đi qua Internet </a:t>
            </a:r>
            <a:r xmlns:a="http://schemas.openxmlformats.org/drawingml/2006/main">
              <a:rPr lang="vi" altLang="en-US" sz="2000" dirty="0" smtClean="0">
                <a:latin typeface="+mn-lt"/>
              </a:rPr>
              <a:t>được mã hóa</a:t>
            </a:r>
            <a:endParaRPr xmlns:a="http://schemas.openxmlformats.org/drawingml/2006/main" lang="en-US" altLang="en-US" sz="2000" dirty="0">
              <a:latin typeface="+mn-lt"/>
            </a:endParaRPr>
          </a:p>
          <a:p>
            <a:pPr xmlns:a="http://schemas.openxmlformats.org/drawingml/2006/main" marL="255600" lvl="1" indent="-255600">
              <a:spcBef>
                <a:spcPts val="1500"/>
              </a:spcBef>
              <a:buClr>
                <a:schemeClr val="tx2"/>
              </a:buClr>
              <a:buFont typeface="Arial" panose="020B0604020202020204" pitchFamily="34" charset="0"/>
              <a:buChar char="•"/>
              <a:defRPr/>
            </a:pPr>
            <a:r xmlns:a="http://schemas.openxmlformats.org/drawingml/2006/main">
              <a:rPr lang="vi" altLang="en-US" sz="2000" dirty="0">
                <a:latin typeface="+mn-lt"/>
              </a:rPr>
              <a:t>xem Chương </a:t>
            </a:r>
            <a:r xmlns:a="http://schemas.openxmlformats.org/drawingml/2006/main">
              <a:rPr lang="vi" altLang="en-US" sz="2000" dirty="0" smtClean="0">
                <a:latin typeface="+mn-lt"/>
              </a:rPr>
              <a:t>8</a:t>
            </a:r>
            <a:endParaRPr xmlns:a="http://schemas.openxmlformats.org/drawingml/2006/main" lang="en-US" altLang="en-US" sz="2000" dirty="0">
              <a:latin typeface="+mn-lt"/>
            </a:endParaRPr>
          </a:p>
        </p:txBody>
      </p:sp>
    </p:spTree>
    <p:extLst>
      <p:ext uri="{BB962C8B-B14F-4D97-AF65-F5344CB8AC3E}">
        <p14:creationId xmlns:p14="http://schemas.microsoft.com/office/powerpoint/2010/main" val="2771852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txBox="1">
            <a:spLocks noGrp="1"/>
          </p:cNvSpPr>
          <p:nvPr>
            <p:ph type="title"/>
          </p:nvPr>
        </p:nvSpPr>
        <p:spPr/>
        <p:txBody>
          <a:bodyPr/>
          <a:lstStyle/>
          <a:p>
            <a:pPr xmlns:a="http://schemas.openxmlformats.org/drawingml/2006/main">
              <a:spcBef>
                <a:spcPct val="0"/>
              </a:spcBef>
              <a:buFont typeface="Times New Roman" panose="02020603050405020304" pitchFamily="18" charset="0"/>
              <a:buNone/>
            </a:pPr>
            <a:r xmlns:a="http://schemas.openxmlformats.org/drawingml/2006/main">
              <a:rPr lang="vi" altLang="en-US" sz="3400" b="1" dirty="0" smtClean="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Mục tiêu học tập </a:t>
            </a:r>
            <a:r xmlns:a="http://schemas.openxmlformats.org/drawingml/2006/main">
              <a:rPr lang="vi" altLang="en-US" sz="20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(2 trên 7)</a:t>
            </a:r>
          </a:p>
        </p:txBody>
      </p:sp>
      <p:sp>
        <p:nvSpPr>
          <p:cNvPr id="3" name="Text Placeholder 2"/>
          <p:cNvSpPr>
            <a:spLocks noGrp="1"/>
          </p:cNvSpPr>
          <p:nvPr>
            <p:ph idx="1"/>
          </p:nvPr>
        </p:nvSpPr>
        <p:spPr/>
        <p:txBody>
          <a:bodyPr/>
          <a:lstStyle/>
          <a:p>
            <a:pPr xmlns:a="http://schemas.openxmlformats.org/drawingml/2006/main" marL="0" indent="0">
              <a:spcBef>
                <a:spcPts val="1500"/>
              </a:spcBef>
              <a:buFont typeface="Wingdings" charset="0"/>
              <a:buNone/>
              <a:defRPr/>
            </a:pPr>
            <a:r xmlns:a="http://schemas.openxmlformats.org/drawingml/2006/main">
              <a:rPr lang="vi" sz="2400" b="1" dirty="0">
                <a:solidFill>
                  <a:schemeClr val="tx2"/>
                </a:solidFill>
                <a:latin typeface="+mn-lt"/>
                <a:ea typeface="ＭＳ Ｐゴシック" charset="0"/>
              </a:rPr>
              <a:t>2.1</a:t>
            </a:r>
            <a:r xmlns:a="http://schemas.openxmlformats.org/drawingml/2006/main">
              <a:rPr lang="vi" sz="2400" b="1" dirty="0">
                <a:solidFill>
                  <a:schemeClr val="tx1"/>
                </a:solidFill>
                <a:latin typeface="+mn-lt"/>
                <a:ea typeface="ＭＳ Ｐゴシック" charset="0"/>
              </a:rPr>
              <a:t> </a:t>
            </a:r>
            <a:r xmlns:a="http://schemas.openxmlformats.org/drawingml/2006/main">
              <a:rPr lang="vi" sz="2400" dirty="0" smtClean="0">
                <a:solidFill>
                  <a:schemeClr val="tx1"/>
                </a:solidFill>
                <a:latin typeface="+mn-lt"/>
                <a:ea typeface="ＭＳ Ｐゴシック" charset="0"/>
              </a:rPr>
              <a:t>Nguyên tắc </a:t>
            </a:r>
            <a:r xmlns:a="http://schemas.openxmlformats.org/drawingml/2006/main">
              <a:rPr lang="vi" sz="2400" dirty="0">
                <a:solidFill>
                  <a:schemeClr val="tx1"/>
                </a:solidFill>
                <a:latin typeface="+mn-lt"/>
                <a:ea typeface="ＭＳ Ｐゴシック" charset="0"/>
              </a:rPr>
              <a:t>ứng dụng mạng</a:t>
            </a:r>
          </a:p>
          <a:p>
            <a:pPr xmlns:a="http://schemas.openxmlformats.org/drawingml/2006/main" marL="0" indent="0">
              <a:spcBef>
                <a:spcPts val="1500"/>
              </a:spcBef>
              <a:buFont typeface="Wingdings" charset="0"/>
              <a:buNone/>
              <a:defRPr/>
            </a:pPr>
            <a:r xmlns:a="http://schemas.openxmlformats.org/drawingml/2006/main">
              <a:rPr lang="vi" sz="2400" b="1" dirty="0">
                <a:solidFill>
                  <a:schemeClr val="tx2"/>
                </a:solidFill>
                <a:latin typeface="+mn-lt"/>
                <a:ea typeface="ＭＳ Ｐゴシック" charset="0"/>
              </a:rPr>
              <a:t>2.2 </a:t>
            </a:r>
            <a:r xmlns:a="http://schemas.openxmlformats.org/drawingml/2006/main">
              <a:rPr lang="vi" sz="2400" b="1" dirty="0">
                <a:latin typeface="+mn-lt"/>
                <a:ea typeface="ＭＳ Ｐゴシック" charset="0"/>
              </a:rPr>
              <a:t>Web và </a:t>
            </a:r>
            <a:r xmlns:a="http://schemas.openxmlformats.org/drawingml/2006/main">
              <a:rPr lang="vi" sz="2400" b="1" dirty="0" smtClean="0">
                <a:latin typeface="+mn-lt"/>
                <a:ea typeface="ＭＳ Ｐゴシック" charset="0"/>
              </a:rPr>
              <a:t>H</a:t>
            </a:r>
            <a:r xmlns:a="http://schemas.openxmlformats.org/drawingml/2006/main">
              <a:rPr lang="vi" sz="100" b="1" dirty="0" smtClean="0">
                <a:latin typeface="+mn-lt"/>
                <a:ea typeface="ＭＳ Ｐゴシック" charset="0"/>
              </a:rPr>
              <a:t> </a:t>
            </a:r>
            <a:r xmlns:a="http://schemas.openxmlformats.org/drawingml/2006/main">
              <a:rPr lang="vi" sz="2400" b="1" dirty="0" smtClean="0">
                <a:latin typeface="+mn-lt"/>
                <a:ea typeface="ＭＳ Ｐゴシック" charset="0"/>
              </a:rPr>
              <a:t>t</a:t>
            </a:r>
            <a:r xmlns:a="http://schemas.openxmlformats.org/drawingml/2006/main">
              <a:rPr lang="vi" sz="100" b="1" dirty="0" smtClean="0">
                <a:latin typeface="+mn-lt"/>
                <a:ea typeface="ＭＳ Ｐゴシック" charset="0"/>
              </a:rPr>
              <a:t> </a:t>
            </a:r>
            <a:r xmlns:a="http://schemas.openxmlformats.org/drawingml/2006/main">
              <a:rPr lang="vi" sz="2400" b="1" dirty="0" smtClean="0">
                <a:latin typeface="+mn-lt"/>
                <a:ea typeface="ＭＳ Ｐゴシック" charset="0"/>
              </a:rPr>
              <a:t>t</a:t>
            </a:r>
            <a:r xmlns:a="http://schemas.openxmlformats.org/drawingml/2006/main">
              <a:rPr lang="vi" sz="100" b="1" dirty="0" smtClean="0">
                <a:latin typeface="+mn-lt"/>
                <a:ea typeface="ＭＳ Ｐゴシック" charset="0"/>
              </a:rPr>
              <a:t> </a:t>
            </a:r>
            <a:r xmlns:a="http://schemas.openxmlformats.org/drawingml/2006/main">
              <a:rPr lang="vi" sz="2400" b="1" dirty="0" smtClean="0">
                <a:latin typeface="+mn-lt"/>
                <a:ea typeface="ＭＳ Ｐゴシック" charset="0"/>
              </a:rPr>
              <a:t>P</a:t>
            </a:r>
            <a:endParaRPr xmlns:a="http://schemas.openxmlformats.org/drawingml/2006/main" lang="en-US" sz="2400" b="1" dirty="0">
              <a:latin typeface="+mn-lt"/>
              <a:ea typeface="ＭＳ Ｐゴシック" charset="0"/>
            </a:endParaRPr>
          </a:p>
          <a:p>
            <a:pPr xmlns:a="http://schemas.openxmlformats.org/drawingml/2006/main" marL="0" indent="0">
              <a:spcBef>
                <a:spcPts val="1500"/>
              </a:spcBef>
              <a:buFont typeface="Wingdings" charset="0"/>
              <a:buNone/>
              <a:defRPr/>
            </a:pPr>
            <a:r xmlns:a="http://schemas.openxmlformats.org/drawingml/2006/main">
              <a:rPr lang="vi" sz="2400" b="1" dirty="0">
                <a:solidFill>
                  <a:schemeClr val="tx2"/>
                </a:solidFill>
                <a:latin typeface="+mn-lt"/>
                <a:ea typeface="ＭＳ Ｐゴシック" charset="0"/>
              </a:rPr>
              <a:t>2.3 </a:t>
            </a:r>
            <a:r xmlns:a="http://schemas.openxmlformats.org/drawingml/2006/main">
              <a:rPr lang="vi" sz="2400" dirty="0">
                <a:latin typeface="+mn-lt"/>
                <a:ea typeface="ＭＳ Ｐゴシック" charset="0"/>
              </a:rPr>
              <a:t>thư điện tử</a:t>
            </a:r>
          </a:p>
          <a:p>
            <a:pPr xmlns:a="http://schemas.openxmlformats.org/drawingml/2006/main" marL="741600" lvl="1" indent="-284400">
              <a:spcBef>
                <a:spcPts val="600"/>
              </a:spcBef>
              <a:buFont typeface="Arial" panose="020B0604020202020204" pitchFamily="34" charset="0"/>
              <a:buChar char="−"/>
              <a:defRPr/>
            </a:pPr>
            <a:r xmlns:a="http://schemas.openxmlformats.org/drawingml/2006/main">
              <a:rPr lang="vi" sz="2400" dirty="0" smtClean="0">
                <a:latin typeface="+mn-lt"/>
                <a:ea typeface="ＭＳ Ｐゴシック" charset="0"/>
              </a:rPr>
              <a:t>S</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m</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t</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P </a:t>
            </a:r>
            <a:r xmlns:a="http://schemas.openxmlformats.org/drawingml/2006/main">
              <a:rPr lang="vi" sz="2400" dirty="0">
                <a:latin typeface="+mn-lt"/>
                <a:ea typeface="ＭＳ Ｐゴシック" charset="0"/>
              </a:rPr>
              <a:t>, </a:t>
            </a:r>
            <a:r xmlns:a="http://schemas.openxmlformats.org/drawingml/2006/main">
              <a:rPr lang="vi" sz="2400" dirty="0" smtClean="0">
                <a:latin typeface="+mn-lt"/>
                <a:ea typeface="ＭＳ Ｐゴシック" charset="0"/>
              </a:rPr>
              <a:t>P</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Ô</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P3 </a:t>
            </a:r>
            <a:r xmlns:a="http://schemas.openxmlformats.org/drawingml/2006/main">
              <a:rPr lang="vi" sz="2400" dirty="0">
                <a:latin typeface="+mn-lt"/>
                <a:ea typeface="ＭＳ Ｐゴシック" charset="0"/>
              </a:rPr>
              <a:t>, </a:t>
            </a:r>
            <a:r xmlns:a="http://schemas.openxmlformats.org/drawingml/2006/main">
              <a:rPr lang="vi" sz="2400" dirty="0" smtClean="0">
                <a:latin typeface="+mn-lt"/>
                <a:ea typeface="ＭＳ Ｐゴシック" charset="0"/>
              </a:rPr>
              <a:t>tôi</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m</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Một</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P</a:t>
            </a:r>
            <a:endParaRPr xmlns:a="http://schemas.openxmlformats.org/drawingml/2006/main" lang="en-US" sz="2400" dirty="0">
              <a:latin typeface="+mn-lt"/>
              <a:ea typeface="ＭＳ Ｐゴシック" charset="0"/>
            </a:endParaRPr>
          </a:p>
          <a:p>
            <a:pPr xmlns:a="http://schemas.openxmlformats.org/drawingml/2006/main" marL="0" indent="0">
              <a:spcBef>
                <a:spcPts val="1500"/>
              </a:spcBef>
              <a:buFont typeface="Wingdings" charset="0"/>
              <a:buNone/>
              <a:defRPr/>
            </a:pPr>
            <a:r xmlns:a="http://schemas.openxmlformats.org/drawingml/2006/main">
              <a:rPr lang="vi" sz="2400" b="1" dirty="0">
                <a:solidFill>
                  <a:schemeClr val="tx2"/>
                </a:solidFill>
                <a:latin typeface="+mn-lt"/>
                <a:ea typeface="ＭＳ Ｐゴシック" charset="0"/>
              </a:rPr>
              <a:t>2.4</a:t>
            </a:r>
            <a:r xmlns:a="http://schemas.openxmlformats.org/drawingml/2006/main">
              <a:rPr lang="vi" sz="2400" dirty="0">
                <a:latin typeface="+mn-lt"/>
                <a:ea typeface="ＭＳ Ｐゴシック" charset="0"/>
              </a:rPr>
              <a:t> </a:t>
            </a:r>
            <a:r xmlns:a="http://schemas.openxmlformats.org/drawingml/2006/main">
              <a:rPr lang="vi" sz="2400" dirty="0" smtClean="0">
                <a:latin typeface="+mn-lt"/>
                <a:ea typeface="ＭＳ Ｐゴシック" charset="0"/>
              </a:rPr>
              <a:t>Đ.</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N</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S</a:t>
            </a:r>
            <a:endParaRPr xmlns:a="http://schemas.openxmlformats.org/drawingml/2006/main" lang="en-US" sz="2400" dirty="0">
              <a:latin typeface="+mn-lt"/>
              <a:ea typeface="ＭＳ Ｐゴシック" charset="0"/>
            </a:endParaRPr>
          </a:p>
          <a:p>
            <a:pPr xmlns:a="http://schemas.openxmlformats.org/drawingml/2006/main" marL="0" indent="0">
              <a:spcBef>
                <a:spcPts val="1500"/>
              </a:spcBef>
              <a:buFont typeface="Wingdings" panose="05000000000000000000" pitchFamily="2" charset="2"/>
              <a:buNone/>
              <a:defRPr/>
            </a:pPr>
            <a:r xmlns:a="http://schemas.openxmlformats.org/drawingml/2006/main">
              <a:rPr lang="vi" altLang="en-US" sz="2400" b="1" dirty="0">
                <a:solidFill>
                  <a:schemeClr val="tx2"/>
                </a:solidFill>
                <a:latin typeface="+mn-lt"/>
              </a:rPr>
              <a:t>2,5</a:t>
            </a:r>
            <a:r xmlns:a="http://schemas.openxmlformats.org/drawingml/2006/main">
              <a:rPr lang="vi" altLang="en-US" sz="2400" dirty="0">
                <a:latin typeface="+mn-lt"/>
              </a:rPr>
              <a:t> </a:t>
            </a:r>
            <a:r xmlns:a="http://schemas.openxmlformats.org/drawingml/2006/main">
              <a:rPr lang="vi" altLang="en-US" sz="2400" dirty="0" smtClean="0">
                <a:latin typeface="+mn-lt"/>
              </a:rPr>
              <a:t>P</a:t>
            </a:r>
            <a:r xmlns:a="http://schemas.openxmlformats.org/drawingml/2006/main">
              <a:rPr lang="vi" altLang="en-US" sz="100" dirty="0" smtClean="0">
                <a:latin typeface="+mn-lt"/>
              </a:rPr>
              <a:t> </a:t>
            </a:r>
            <a:r xmlns:a="http://schemas.openxmlformats.org/drawingml/2006/main">
              <a:rPr lang="vi" altLang="en-US" sz="2400" dirty="0" smtClean="0">
                <a:latin typeface="+mn-lt"/>
              </a:rPr>
              <a:t>2</a:t>
            </a:r>
            <a:r xmlns:a="http://schemas.openxmlformats.org/drawingml/2006/main">
              <a:rPr lang="vi" altLang="en-US" sz="100" dirty="0" smtClean="0">
                <a:latin typeface="+mn-lt"/>
              </a:rPr>
              <a:t> </a:t>
            </a:r>
            <a:r xmlns:a="http://schemas.openxmlformats.org/drawingml/2006/main">
              <a:rPr lang="vi" altLang="en-US" sz="2400" dirty="0">
                <a:latin typeface="+mn-lt"/>
              </a:rPr>
              <a:t>ứng dụng </a:t>
            </a:r>
            <a:r xmlns:a="http://schemas.openxmlformats.org/drawingml/2006/main">
              <a:rPr lang="vi" altLang="en-US" sz="2400" dirty="0" smtClean="0">
                <a:latin typeface="+mn-lt"/>
              </a:rPr>
              <a:t>P</a:t>
            </a:r>
          </a:p>
          <a:p>
            <a:pPr xmlns:a="http://schemas.openxmlformats.org/drawingml/2006/main" marL="0" indent="0">
              <a:spcBef>
                <a:spcPts val="1500"/>
              </a:spcBef>
              <a:buFont typeface="Wingdings" panose="05000000000000000000" pitchFamily="2" charset="2"/>
              <a:buNone/>
              <a:defRPr/>
            </a:pPr>
            <a:r xmlns:a="http://schemas.openxmlformats.org/drawingml/2006/main">
              <a:rPr lang="vi" altLang="en-US" sz="2400" b="1" dirty="0">
                <a:solidFill>
                  <a:schemeClr val="tx2"/>
                </a:solidFill>
                <a:latin typeface="+mn-lt"/>
              </a:rPr>
              <a:t>2.6 </a:t>
            </a:r>
            <a:r xmlns:a="http://schemas.openxmlformats.org/drawingml/2006/main">
              <a:rPr lang="vi" altLang="en-US" sz="2400" dirty="0">
                <a:latin typeface="+mn-lt"/>
              </a:rPr>
              <a:t>mạng truyền phát video và phân phối nội dung</a:t>
            </a:r>
          </a:p>
          <a:p>
            <a:pPr xmlns:a="http://schemas.openxmlformats.org/drawingml/2006/main" marL="0" indent="0">
              <a:spcBef>
                <a:spcPts val="1500"/>
              </a:spcBef>
              <a:buFont typeface="Wingdings" panose="05000000000000000000" pitchFamily="2" charset="2"/>
              <a:buNone/>
              <a:defRPr/>
            </a:pPr>
            <a:r xmlns:a="http://schemas.openxmlformats.org/drawingml/2006/main">
              <a:rPr lang="vi" altLang="en-US" sz="2400" b="1" dirty="0">
                <a:solidFill>
                  <a:schemeClr val="tx2"/>
                </a:solidFill>
                <a:latin typeface="+mn-lt"/>
              </a:rPr>
              <a:t>2.7 </a:t>
            </a:r>
            <a:r xmlns:a="http://schemas.openxmlformats.org/drawingml/2006/main">
              <a:rPr lang="vi" altLang="en-US" sz="2400" dirty="0">
                <a:latin typeface="+mn-lt"/>
              </a:rPr>
              <a:t>với </a:t>
            </a:r>
            <a:r xmlns:a="http://schemas.openxmlformats.org/drawingml/2006/main">
              <a:rPr lang="vi" altLang="en-US" sz="2400" dirty="0" smtClean="0">
                <a:latin typeface="+mn-lt"/>
              </a:rPr>
              <a:t>U</a:t>
            </a:r>
            <a:r xmlns:a="http://schemas.openxmlformats.org/drawingml/2006/main">
              <a:rPr lang="vi" altLang="en-US" sz="100" dirty="0" smtClean="0">
                <a:latin typeface="+mn-lt"/>
              </a:rPr>
              <a:t> </a:t>
            </a:r>
            <a:r xmlns:a="http://schemas.openxmlformats.org/drawingml/2006/main">
              <a:rPr lang="vi" altLang="en-US" sz="2400" dirty="0" smtClean="0">
                <a:latin typeface="+mn-lt"/>
              </a:rPr>
              <a:t>Đ.</a:t>
            </a:r>
            <a:r xmlns:a="http://schemas.openxmlformats.org/drawingml/2006/main">
              <a:rPr lang="vi" altLang="en-US" sz="100" dirty="0" smtClean="0">
                <a:latin typeface="+mn-lt"/>
              </a:rPr>
              <a:t> </a:t>
            </a:r>
            <a:r xmlns:a="http://schemas.openxmlformats.org/drawingml/2006/main">
              <a:rPr lang="vi" altLang="en-US" sz="2400" dirty="0" smtClean="0">
                <a:latin typeface="+mn-lt"/>
              </a:rPr>
              <a:t>P </a:t>
            </a:r>
            <a:r xmlns:a="http://schemas.openxmlformats.org/drawingml/2006/main">
              <a:rPr lang="vi" altLang="en-US" sz="2400" dirty="0">
                <a:latin typeface="+mn-lt"/>
              </a:rPr>
              <a:t>và </a:t>
            </a:r>
            <a:r xmlns:a="http://schemas.openxmlformats.org/drawingml/2006/main">
              <a:rPr lang="vi" altLang="en-US" sz="2400" dirty="0" smtClean="0">
                <a:latin typeface="+mn-lt"/>
              </a:rPr>
              <a:t>T</a:t>
            </a:r>
            <a:r xmlns:a="http://schemas.openxmlformats.org/drawingml/2006/main">
              <a:rPr lang="vi" altLang="en-US" sz="100" dirty="0" smtClean="0">
                <a:latin typeface="+mn-lt"/>
              </a:rPr>
              <a:t> </a:t>
            </a:r>
            <a:r xmlns:a="http://schemas.openxmlformats.org/drawingml/2006/main">
              <a:rPr lang="vi" altLang="en-US" sz="2400" dirty="0" smtClean="0">
                <a:latin typeface="+mn-lt"/>
              </a:rPr>
              <a:t>C</a:t>
            </a:r>
            <a:r xmlns:a="http://schemas.openxmlformats.org/drawingml/2006/main">
              <a:rPr lang="vi" altLang="en-US" sz="100" dirty="0" smtClean="0">
                <a:latin typeface="+mn-lt"/>
              </a:rPr>
              <a:t> </a:t>
            </a:r>
            <a:r xmlns:a="http://schemas.openxmlformats.org/drawingml/2006/main">
              <a:rPr lang="vi" altLang="en-US" sz="2400" dirty="0" smtClean="0">
                <a:latin typeface="+mn-lt"/>
              </a:rPr>
              <a:t>P</a:t>
            </a:r>
            <a:endParaRPr xmlns:a="http://schemas.openxmlformats.org/drawingml/2006/main" lang="en-US" altLang="en-US" sz="2400" dirty="0">
              <a:latin typeface="+mn-lt"/>
            </a:endParaRPr>
          </a:p>
        </p:txBody>
      </p:sp>
    </p:spTree>
    <p:extLst>
      <p:ext uri="{BB962C8B-B14F-4D97-AF65-F5344CB8AC3E}">
        <p14:creationId xmlns:p14="http://schemas.microsoft.com/office/powerpoint/2010/main" val="4109132723"/>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txBox="1">
            <a:spLocks noGrp="1"/>
          </p:cNvSpPr>
          <p:nvPr>
            <p:ph type="title"/>
          </p:nvPr>
        </p:nvSpPr>
        <p:spPr>
          <a:xfrm>
            <a:off x="457200" y="605007"/>
            <a:ext cx="8229600" cy="707856"/>
          </a:xfrm>
        </p:spPr>
        <p:txBody>
          <a:bodyPr>
            <a:spAutoFit/>
          </a:bodyPr>
          <a:lstStyle/>
          <a:p>
            <a:pPr xmlns:a="http://schemas.openxmlformats.org/drawingml/2006/main">
              <a:spcBef>
                <a:spcPct val="0"/>
              </a:spcBef>
              <a:buFont typeface="Times New Roman" panose="02020603050405020304" pitchFamily="18" charset="0"/>
              <a:buNone/>
            </a:pP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Web và H</a:t>
            </a:r>
            <a:r xmlns:a="http://schemas.openxmlformats.org/drawingml/2006/main">
              <a:rPr lang="vi" altLang="en-US" sz="1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xmlns:a="http://schemas.openxmlformats.org/drawingml/2006/main">
              <a:rPr lang="vi" altLang="en-US" sz="1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xmlns:a="http://schemas.openxmlformats.org/drawingml/2006/main">
              <a:rPr lang="vi" altLang="en-US" sz="1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a:t>
            </a:r>
          </a:p>
        </p:txBody>
      </p:sp>
      <p:sp>
        <p:nvSpPr>
          <p:cNvPr id="58371" name="Content Placeholder 2"/>
          <p:cNvSpPr txBox="1">
            <a:spLocks noGrp="1"/>
          </p:cNvSpPr>
          <p:nvPr>
            <p:ph type="body" idx="1"/>
          </p:nvPr>
        </p:nvSpPr>
        <p:spPr>
          <a:xfrm>
            <a:off x="457200" y="1600200"/>
            <a:ext cx="8229600" cy="3484000"/>
          </a:xfrm>
        </p:spPr>
        <p:txBody>
          <a:bodyPr>
            <a:spAutoFit/>
          </a:bodyPr>
          <a:lstStyle/>
          <a:p>
            <a:pPr xmlns:a="http://schemas.openxmlformats.org/drawingml/2006/main" marL="0" indent="0">
              <a:lnSpc>
                <a:spcPct val="85000"/>
              </a:lnSpc>
              <a:spcBef>
                <a:spcPct val="20000"/>
              </a:spcBef>
              <a:buFont typeface="Arial" panose="020B0604020202020204" pitchFamily="34" charset="0"/>
              <a:buNone/>
              <a:defRPr/>
            </a:pPr>
            <a:r xmlns:a="http://schemas.openxmlformats.org/drawingml/2006/main">
              <a:rPr lang="vi" altLang="en-US" sz="2400" b="1" dirty="0" smtClean="0">
                <a:latin typeface="Arial (Body)"/>
                <a:ea typeface="MS PGothic" panose="020B0600070205080204" pitchFamily="34" charset="-128"/>
                <a:cs typeface="Arial" panose="020B0604020202020204" pitchFamily="34" charset="0"/>
              </a:rPr>
              <a:t>Đầu tiên, một đánh giá…</a:t>
            </a:r>
          </a:p>
          <a:p>
            <a:pPr xmlns:a="http://schemas.openxmlformats.org/drawingml/2006/main">
              <a:buFontTx/>
              <a:buChar char="•"/>
              <a:defRPr/>
            </a:pPr>
            <a:r xmlns:a="http://schemas.openxmlformats.org/drawingml/2006/main">
              <a:rPr lang="vi" altLang="en-US" sz="2400" b="1" dirty="0" smtClean="0">
                <a:latin typeface="Arial (Body)"/>
                <a:ea typeface="MS PGothic" panose="020B0600070205080204" pitchFamily="34" charset="-128"/>
                <a:cs typeface="Arial" panose="020B0604020202020204" pitchFamily="34" charset="0"/>
              </a:rPr>
              <a:t>trang web </a:t>
            </a: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bao gồm các </a:t>
            </a:r>
            <a:r xmlns:a="http://schemas.openxmlformats.org/drawingml/2006/main">
              <a:rPr lang="vi" altLang="en-US" sz="2400" b="1" dirty="0" smtClean="0">
                <a:latin typeface="Arial (Body)"/>
                <a:ea typeface="MS PGothic" panose="020B0600070205080204" pitchFamily="34" charset="-128"/>
                <a:cs typeface="Arial" panose="020B0604020202020204" pitchFamily="34" charset="0"/>
              </a:rPr>
              <a:t>đối tượng</a:t>
            </a:r>
          </a:p>
          <a:p>
            <a:pPr xmlns:a="http://schemas.openxmlformats.org/drawingml/2006/main">
              <a:buFontTx/>
              <a:buChar char="•"/>
              <a:defRPr/>
            </a:pP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đối tượng có thể là H</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t</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m</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tập tin L, J</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P</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e</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Hình ảnh G, applet Java, tệp âm thanh,…</a:t>
            </a:r>
          </a:p>
          <a:p>
            <a:pPr xmlns:a="http://schemas.openxmlformats.org/drawingml/2006/main">
              <a:buFontTx/>
              <a:buChar char="•"/>
              <a:defRPr/>
            </a:pP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trang web bao gồm </a:t>
            </a:r>
            <a:r xmlns:a="http://schemas.openxmlformats.org/drawingml/2006/main">
              <a:rPr lang="vi" altLang="en-US" sz="2400" b="1" dirty="0" smtClean="0">
                <a:latin typeface="Arial (Body)"/>
                <a:ea typeface="MS PGothic" panose="020B0600070205080204" pitchFamily="34" charset="-128"/>
                <a:cs typeface="Arial" panose="020B0604020202020204" pitchFamily="34" charset="0"/>
              </a:rPr>
              <a:t>cơ sở </a:t>
            </a:r>
            <a:r xmlns:a="http://schemas.openxmlformats.org/drawingml/2006/main">
              <a:rPr lang="vi" altLang="en-US" sz="2400" b="1" dirty="0" smtClean="0">
                <a:latin typeface="Arial (Body)"/>
                <a:ea typeface="MS PGothic" panose="020B0600070205080204" pitchFamily="34" charset="-128"/>
                <a:cs typeface="Arial" panose="020B0604020202020204" pitchFamily="34" charset="0"/>
              </a:rPr>
              <a:t>H</a:t>
            </a:r>
            <a:r xmlns:a="http://schemas.openxmlformats.org/drawingml/2006/main">
              <a:rPr lang="vi" altLang="en-US" sz="100" b="1"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b="1" dirty="0" smtClean="0">
                <a:latin typeface="Arial (Body)"/>
                <a:ea typeface="MS PGothic" panose="020B0600070205080204" pitchFamily="34" charset="-128"/>
                <a:cs typeface="Arial" panose="020B0604020202020204" pitchFamily="34" charset="0"/>
              </a:rPr>
              <a:t>t</a:t>
            </a:r>
            <a:r xmlns:a="http://schemas.openxmlformats.org/drawingml/2006/main">
              <a:rPr lang="vi" altLang="en-US" sz="100" b="1"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b="1" dirty="0" smtClean="0">
                <a:latin typeface="Arial (Body)"/>
                <a:ea typeface="MS PGothic" panose="020B0600070205080204" pitchFamily="34" charset="-128"/>
                <a:cs typeface="Arial" panose="020B0604020202020204" pitchFamily="34" charset="0"/>
              </a:rPr>
              <a:t>m</a:t>
            </a:r>
            <a:r xmlns:a="http://schemas.openxmlformats.org/drawingml/2006/main">
              <a:rPr lang="vi" altLang="en-US" sz="100" b="1"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b="1" dirty="0" smtClean="0">
                <a:latin typeface="Arial (Body)"/>
                <a:ea typeface="MS PGothic" panose="020B0600070205080204" pitchFamily="34" charset="-128"/>
                <a:cs typeface="Arial" panose="020B0604020202020204" pitchFamily="34" charset="0"/>
              </a:rPr>
              <a:t>L</a:t>
            </a:r>
            <a:r xmlns:a="http://schemas.openxmlformats.org/drawingml/2006/main">
              <a:rPr lang="vi" altLang="en-US" sz="100" b="1"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b="1" dirty="0" smtClean="0">
                <a:latin typeface="Arial (Body)"/>
                <a:ea typeface="MS PGothic" panose="020B0600070205080204" pitchFamily="34" charset="-128"/>
                <a:cs typeface="Arial" panose="020B0604020202020204" pitchFamily="34" charset="0"/>
              </a:rPr>
              <a:t>-</a:t>
            </a:r>
            <a:r xmlns:a="http://schemas.openxmlformats.org/drawingml/2006/main">
              <a:rPr lang="vi" altLang="en-US" sz="100" b="1"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b="1" dirty="0" smtClean="0">
                <a:latin typeface="Arial (Body)"/>
                <a:ea typeface="MS PGothic" panose="020B0600070205080204" pitchFamily="34" charset="-128"/>
                <a:cs typeface="Arial" panose="020B0604020202020204" pitchFamily="34" charset="0"/>
              </a:rPr>
              <a:t>tập tin</a:t>
            </a:r>
            <a:r xmlns:a="http://schemas.openxmlformats.org/drawingml/2006/main">
              <a:rPr lang="vi" altLang="en-US" sz="2400" i="1"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bao gồm </a:t>
            </a:r>
            <a:r xmlns:a="http://schemas.openxmlformats.org/drawingml/2006/main">
              <a:rPr lang="vi" altLang="en-US" sz="2400" b="1" dirty="0" smtClean="0">
                <a:latin typeface="Arial (Body)"/>
                <a:ea typeface="MS PGothic" panose="020B0600070205080204" pitchFamily="34" charset="-128"/>
                <a:cs typeface="Arial" panose="020B0604020202020204" pitchFamily="34" charset="0"/>
              </a:rPr>
              <a:t>một số đối tượng được tham chiếu</a:t>
            </a:r>
          </a:p>
          <a:p>
            <a:pPr xmlns:a="http://schemas.openxmlformats.org/drawingml/2006/main">
              <a:buFontTx/>
              <a:buChar char="•"/>
              <a:defRPr/>
            </a:pP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mỗi đối tượng có thể định địa chỉ bằng một </a:t>
            </a:r>
            <a:r xmlns:a="http://schemas.openxmlformats.org/drawingml/2006/main">
              <a:rPr lang="vi" altLang="en-US" sz="2400" b="1" dirty="0" smtClean="0">
                <a:latin typeface="Arial (Body)"/>
                <a:ea typeface="MS PGothic" panose="020B0600070205080204" pitchFamily="34" charset="-128"/>
                <a:cs typeface="Arial" panose="020B0604020202020204" pitchFamily="34" charset="0"/>
              </a:rPr>
              <a:t>U</a:t>
            </a:r>
            <a:r xmlns:a="http://schemas.openxmlformats.org/drawingml/2006/main">
              <a:rPr lang="vi" altLang="en-US" sz="100" b="1"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b="1" dirty="0" smtClean="0">
                <a:latin typeface="Arial (Body)"/>
                <a:ea typeface="MS PGothic" panose="020B0600070205080204" pitchFamily="34" charset="-128"/>
                <a:cs typeface="Arial" panose="020B0604020202020204" pitchFamily="34" charset="0"/>
              </a:rPr>
              <a:t>r</a:t>
            </a:r>
            <a:r xmlns:a="http://schemas.openxmlformats.org/drawingml/2006/main">
              <a:rPr lang="vi" altLang="en-US" sz="100" b="1"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b="1" dirty="0" smtClean="0">
                <a:latin typeface="Arial (Body)"/>
                <a:ea typeface="MS PGothic" panose="020B0600070205080204" pitchFamily="34" charset="-128"/>
                <a:cs typeface="Arial" panose="020B0604020202020204" pitchFamily="34" charset="0"/>
              </a:rPr>
              <a:t>L, </a:t>
            </a: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ví dụ,</a:t>
            </a:r>
          </a:p>
        </p:txBody>
      </p:sp>
      <p:pic>
        <p:nvPicPr>
          <p:cNvPr id="58372" name="Picture 1" descr="A web address has 2 parts. 1, host name. w w w dot some school dot e d u forward slash. 2, path name. some D e p t forward slash p i c dot g i 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7940" y="5163316"/>
            <a:ext cx="5728120" cy="1108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txBox="1">
            <a:spLocks noGrp="1"/>
          </p:cNvSpPr>
          <p:nvPr>
            <p:ph type="title"/>
          </p:nvPr>
        </p:nvSpPr>
        <p:spPr/>
        <p:txBody>
          <a:bodyPr/>
          <a:lstStyle/>
          <a:p>
            <a:pPr xmlns:a="http://schemas.openxmlformats.org/drawingml/2006/main">
              <a:spcBef>
                <a:spcPct val="0"/>
              </a:spcBef>
              <a:buFont typeface="Times New Roman" panose="02020603050405020304" pitchFamily="18" charset="0"/>
              <a:buNone/>
            </a:pPr>
            <a:r xmlns:a="http://schemas.openxmlformats.org/drawingml/2006/main">
              <a:rPr lang="vi" altLang="en-US" sz="3400" b="1" dirty="0" smtClean="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Mục tiêu học tập </a:t>
            </a:r>
            <a:r xmlns:a="http://schemas.openxmlformats.org/drawingml/2006/main">
              <a:rPr lang="vi" altLang="en-US" sz="20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(1 trên 7)</a:t>
            </a:r>
          </a:p>
        </p:txBody>
      </p:sp>
      <p:sp>
        <p:nvSpPr>
          <p:cNvPr id="3" name="Text Placeholder 2"/>
          <p:cNvSpPr>
            <a:spLocks noGrp="1"/>
          </p:cNvSpPr>
          <p:nvPr>
            <p:ph idx="1"/>
          </p:nvPr>
        </p:nvSpPr>
        <p:spPr/>
        <p:txBody>
          <a:bodyPr/>
          <a:lstStyle/>
          <a:p>
            <a:pPr xmlns:a="http://schemas.openxmlformats.org/drawingml/2006/main" marL="0" indent="0">
              <a:spcBef>
                <a:spcPts val="1500"/>
              </a:spcBef>
              <a:buFont typeface="Wingdings" charset="0"/>
              <a:buNone/>
              <a:defRPr/>
            </a:pPr>
            <a:r xmlns:a="http://schemas.openxmlformats.org/drawingml/2006/main">
              <a:rPr lang="vi" sz="2400" b="1" dirty="0">
                <a:solidFill>
                  <a:schemeClr val="tx2"/>
                </a:solidFill>
                <a:latin typeface="+mn-lt"/>
                <a:ea typeface="ＭＳ Ｐゴシック" charset="0"/>
              </a:rPr>
              <a:t>2.1</a:t>
            </a:r>
            <a:r xmlns:a="http://schemas.openxmlformats.org/drawingml/2006/main">
              <a:rPr lang="vi" sz="2400" b="1" dirty="0">
                <a:solidFill>
                  <a:schemeClr val="tx1"/>
                </a:solidFill>
                <a:latin typeface="+mn-lt"/>
                <a:ea typeface="ＭＳ Ｐゴシック" charset="0"/>
              </a:rPr>
              <a:t> </a:t>
            </a:r>
            <a:r xmlns:a="http://schemas.openxmlformats.org/drawingml/2006/main">
              <a:rPr lang="vi" sz="2400" b="1" dirty="0" smtClean="0">
                <a:solidFill>
                  <a:schemeClr val="tx1"/>
                </a:solidFill>
                <a:latin typeface="+mn-lt"/>
                <a:ea typeface="ＭＳ Ｐゴシック" charset="0"/>
              </a:rPr>
              <a:t>Nguyên tắc </a:t>
            </a:r>
            <a:r xmlns:a="http://schemas.openxmlformats.org/drawingml/2006/main">
              <a:rPr lang="vi" sz="2400" b="1" dirty="0">
                <a:solidFill>
                  <a:schemeClr val="tx1"/>
                </a:solidFill>
                <a:latin typeface="+mn-lt"/>
                <a:ea typeface="ＭＳ Ｐゴシック" charset="0"/>
              </a:rPr>
              <a:t>ứng dụng mạng</a:t>
            </a:r>
          </a:p>
          <a:p>
            <a:pPr xmlns:a="http://schemas.openxmlformats.org/drawingml/2006/main" marL="0" indent="0">
              <a:spcBef>
                <a:spcPts val="1500"/>
              </a:spcBef>
              <a:buFont typeface="Wingdings" charset="0"/>
              <a:buNone/>
              <a:defRPr/>
            </a:pPr>
            <a:r xmlns:a="http://schemas.openxmlformats.org/drawingml/2006/main">
              <a:rPr lang="vi" sz="2400" b="1" dirty="0">
                <a:solidFill>
                  <a:schemeClr val="tx2"/>
                </a:solidFill>
                <a:latin typeface="+mn-lt"/>
                <a:ea typeface="ＭＳ Ｐゴシック" charset="0"/>
              </a:rPr>
              <a:t>2.2 </a:t>
            </a:r>
            <a:r xmlns:a="http://schemas.openxmlformats.org/drawingml/2006/main">
              <a:rPr lang="vi" sz="2400" dirty="0">
                <a:latin typeface="+mn-lt"/>
                <a:ea typeface="ＭＳ Ｐゴシック" charset="0"/>
              </a:rPr>
              <a:t>Web và </a:t>
            </a:r>
            <a:r xmlns:a="http://schemas.openxmlformats.org/drawingml/2006/main">
              <a:rPr lang="vi" sz="2400" dirty="0" smtClean="0">
                <a:latin typeface="+mn-lt"/>
                <a:ea typeface="ＭＳ Ｐゴシック" charset="0"/>
              </a:rPr>
              <a:t>H</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t</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t</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P</a:t>
            </a:r>
            <a:endParaRPr xmlns:a="http://schemas.openxmlformats.org/drawingml/2006/main" lang="en-US" sz="2400" dirty="0">
              <a:latin typeface="+mn-lt"/>
              <a:ea typeface="ＭＳ Ｐゴシック" charset="0"/>
            </a:endParaRPr>
          </a:p>
          <a:p>
            <a:pPr xmlns:a="http://schemas.openxmlformats.org/drawingml/2006/main" marL="0" indent="0">
              <a:spcBef>
                <a:spcPts val="1500"/>
              </a:spcBef>
              <a:buFont typeface="Wingdings" charset="0"/>
              <a:buNone/>
              <a:defRPr/>
            </a:pPr>
            <a:r xmlns:a="http://schemas.openxmlformats.org/drawingml/2006/main">
              <a:rPr lang="vi" sz="2400" b="1" dirty="0">
                <a:solidFill>
                  <a:schemeClr val="tx2"/>
                </a:solidFill>
                <a:latin typeface="+mn-lt"/>
                <a:ea typeface="ＭＳ Ｐゴシック" charset="0"/>
              </a:rPr>
              <a:t>2.3 </a:t>
            </a:r>
            <a:r xmlns:a="http://schemas.openxmlformats.org/drawingml/2006/main">
              <a:rPr lang="vi" sz="2400" dirty="0">
                <a:latin typeface="+mn-lt"/>
                <a:ea typeface="ＭＳ Ｐゴシック" charset="0"/>
              </a:rPr>
              <a:t>thư điện tử</a:t>
            </a:r>
          </a:p>
          <a:p>
            <a:pPr xmlns:a="http://schemas.openxmlformats.org/drawingml/2006/main" marL="741600" lvl="1" indent="-284400">
              <a:spcBef>
                <a:spcPts val="600"/>
              </a:spcBef>
              <a:buFont typeface="Arial" panose="020B0604020202020204" pitchFamily="34" charset="0"/>
              <a:buChar char="−"/>
              <a:defRPr/>
            </a:pPr>
            <a:r xmlns:a="http://schemas.openxmlformats.org/drawingml/2006/main">
              <a:rPr lang="vi" sz="2400" dirty="0" smtClean="0">
                <a:latin typeface="+mn-lt"/>
                <a:ea typeface="ＭＳ Ｐゴシック" charset="0"/>
              </a:rPr>
              <a:t>S</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m</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t</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P </a:t>
            </a:r>
            <a:r xmlns:a="http://schemas.openxmlformats.org/drawingml/2006/main">
              <a:rPr lang="vi" sz="2400" dirty="0">
                <a:latin typeface="+mn-lt"/>
                <a:ea typeface="ＭＳ Ｐゴシック" charset="0"/>
              </a:rPr>
              <a:t>, </a:t>
            </a:r>
            <a:r xmlns:a="http://schemas.openxmlformats.org/drawingml/2006/main">
              <a:rPr lang="vi" sz="2400" dirty="0" smtClean="0">
                <a:latin typeface="+mn-lt"/>
                <a:ea typeface="ＭＳ Ｐゴシック" charset="0"/>
              </a:rPr>
              <a:t>P</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Ô</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P3 </a:t>
            </a:r>
            <a:r xmlns:a="http://schemas.openxmlformats.org/drawingml/2006/main">
              <a:rPr lang="vi" sz="2400" dirty="0">
                <a:latin typeface="+mn-lt"/>
                <a:ea typeface="ＭＳ Ｐゴシック" charset="0"/>
              </a:rPr>
              <a:t>, </a:t>
            </a:r>
            <a:r xmlns:a="http://schemas.openxmlformats.org/drawingml/2006/main">
              <a:rPr lang="vi" sz="2400" dirty="0" smtClean="0">
                <a:latin typeface="+mn-lt"/>
                <a:ea typeface="ＭＳ Ｐゴシック" charset="0"/>
              </a:rPr>
              <a:t>tôi</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m</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Một</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P</a:t>
            </a:r>
            <a:endParaRPr xmlns:a="http://schemas.openxmlformats.org/drawingml/2006/main" lang="en-US" sz="2400" dirty="0">
              <a:latin typeface="+mn-lt"/>
              <a:ea typeface="ＭＳ Ｐゴシック" charset="0"/>
            </a:endParaRPr>
          </a:p>
          <a:p>
            <a:pPr xmlns:a="http://schemas.openxmlformats.org/drawingml/2006/main" marL="0" indent="0">
              <a:spcBef>
                <a:spcPts val="1500"/>
              </a:spcBef>
              <a:buFont typeface="Wingdings" charset="0"/>
              <a:buNone/>
              <a:defRPr/>
            </a:pPr>
            <a:r xmlns:a="http://schemas.openxmlformats.org/drawingml/2006/main">
              <a:rPr lang="vi" sz="2400" b="1" dirty="0">
                <a:solidFill>
                  <a:schemeClr val="tx2"/>
                </a:solidFill>
                <a:latin typeface="+mn-lt"/>
                <a:ea typeface="ＭＳ Ｐゴシック" charset="0"/>
              </a:rPr>
              <a:t>2.4</a:t>
            </a:r>
            <a:r xmlns:a="http://schemas.openxmlformats.org/drawingml/2006/main">
              <a:rPr lang="vi" sz="2400" dirty="0">
                <a:latin typeface="+mn-lt"/>
                <a:ea typeface="ＭＳ Ｐゴシック" charset="0"/>
              </a:rPr>
              <a:t> </a:t>
            </a:r>
            <a:r xmlns:a="http://schemas.openxmlformats.org/drawingml/2006/main">
              <a:rPr lang="vi" sz="2400" dirty="0" smtClean="0">
                <a:latin typeface="+mn-lt"/>
                <a:ea typeface="ＭＳ Ｐゴシック" charset="0"/>
              </a:rPr>
              <a:t>Đ.</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N</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S</a:t>
            </a:r>
            <a:endParaRPr xmlns:a="http://schemas.openxmlformats.org/drawingml/2006/main" lang="en-US" sz="2400" dirty="0">
              <a:latin typeface="+mn-lt"/>
              <a:ea typeface="ＭＳ Ｐゴシック" charset="0"/>
            </a:endParaRPr>
          </a:p>
          <a:p>
            <a:pPr xmlns:a="http://schemas.openxmlformats.org/drawingml/2006/main" marL="0" indent="0">
              <a:spcBef>
                <a:spcPts val="1500"/>
              </a:spcBef>
              <a:buFont typeface="Wingdings" panose="05000000000000000000" pitchFamily="2" charset="2"/>
              <a:buNone/>
              <a:defRPr/>
            </a:pPr>
            <a:r xmlns:a="http://schemas.openxmlformats.org/drawingml/2006/main">
              <a:rPr lang="vi" altLang="en-US" sz="2400" b="1" dirty="0">
                <a:solidFill>
                  <a:schemeClr val="tx2"/>
                </a:solidFill>
                <a:latin typeface="+mn-lt"/>
              </a:rPr>
              <a:t>2,5</a:t>
            </a:r>
            <a:r xmlns:a="http://schemas.openxmlformats.org/drawingml/2006/main">
              <a:rPr lang="vi" altLang="en-US" sz="2400" dirty="0">
                <a:latin typeface="+mn-lt"/>
              </a:rPr>
              <a:t> </a:t>
            </a:r>
            <a:r xmlns:a="http://schemas.openxmlformats.org/drawingml/2006/main">
              <a:rPr lang="vi" altLang="en-US" sz="2400" dirty="0" smtClean="0">
                <a:latin typeface="+mn-lt"/>
              </a:rPr>
              <a:t>P</a:t>
            </a:r>
            <a:r xmlns:a="http://schemas.openxmlformats.org/drawingml/2006/main">
              <a:rPr lang="vi" altLang="en-US" sz="100" dirty="0" smtClean="0">
                <a:latin typeface="+mn-lt"/>
              </a:rPr>
              <a:t> </a:t>
            </a:r>
            <a:r xmlns:a="http://schemas.openxmlformats.org/drawingml/2006/main">
              <a:rPr lang="vi" altLang="en-US" sz="2400" dirty="0" smtClean="0">
                <a:latin typeface="+mn-lt"/>
              </a:rPr>
              <a:t>2</a:t>
            </a:r>
            <a:r xmlns:a="http://schemas.openxmlformats.org/drawingml/2006/main">
              <a:rPr lang="vi" altLang="en-US" sz="100" dirty="0" smtClean="0">
                <a:latin typeface="+mn-lt"/>
              </a:rPr>
              <a:t> </a:t>
            </a:r>
            <a:r xmlns:a="http://schemas.openxmlformats.org/drawingml/2006/main">
              <a:rPr lang="vi" altLang="en-US" sz="2400" dirty="0">
                <a:latin typeface="+mn-lt"/>
              </a:rPr>
              <a:t>ứng dụng </a:t>
            </a:r>
            <a:r xmlns:a="http://schemas.openxmlformats.org/drawingml/2006/main">
              <a:rPr lang="vi" altLang="en-US" sz="2400" dirty="0" smtClean="0">
                <a:latin typeface="+mn-lt"/>
              </a:rPr>
              <a:t>P</a:t>
            </a:r>
          </a:p>
          <a:p>
            <a:pPr xmlns:a="http://schemas.openxmlformats.org/drawingml/2006/main" marL="0" indent="0">
              <a:spcBef>
                <a:spcPts val="1500"/>
              </a:spcBef>
              <a:buFont typeface="Wingdings" panose="05000000000000000000" pitchFamily="2" charset="2"/>
              <a:buNone/>
              <a:defRPr/>
            </a:pPr>
            <a:r xmlns:a="http://schemas.openxmlformats.org/drawingml/2006/main">
              <a:rPr lang="vi" altLang="en-US" sz="2400" b="1" dirty="0">
                <a:solidFill>
                  <a:schemeClr val="tx2"/>
                </a:solidFill>
                <a:latin typeface="+mn-lt"/>
              </a:rPr>
              <a:t>2.6 </a:t>
            </a:r>
            <a:r xmlns:a="http://schemas.openxmlformats.org/drawingml/2006/main">
              <a:rPr lang="vi" altLang="en-US" sz="2400" dirty="0">
                <a:latin typeface="+mn-lt"/>
              </a:rPr>
              <a:t>mạng truyền phát video và phân phối nội dung</a:t>
            </a:r>
          </a:p>
          <a:p>
            <a:pPr xmlns:a="http://schemas.openxmlformats.org/drawingml/2006/main" marL="0" indent="0">
              <a:spcBef>
                <a:spcPts val="1500"/>
              </a:spcBef>
              <a:buFont typeface="Wingdings" panose="05000000000000000000" pitchFamily="2" charset="2"/>
              <a:buNone/>
              <a:defRPr/>
            </a:pPr>
            <a:r xmlns:a="http://schemas.openxmlformats.org/drawingml/2006/main">
              <a:rPr lang="vi" altLang="en-US" sz="2400" b="1" dirty="0">
                <a:solidFill>
                  <a:schemeClr val="tx2"/>
                </a:solidFill>
                <a:latin typeface="+mn-lt"/>
              </a:rPr>
              <a:t>2.7 </a:t>
            </a:r>
            <a:r xmlns:a="http://schemas.openxmlformats.org/drawingml/2006/main">
              <a:rPr lang="vi" altLang="en-US" sz="2400" dirty="0">
                <a:latin typeface="+mn-lt"/>
              </a:rPr>
              <a:t>với </a:t>
            </a:r>
            <a:r xmlns:a="http://schemas.openxmlformats.org/drawingml/2006/main">
              <a:rPr lang="vi" altLang="en-US" sz="2400" dirty="0" smtClean="0">
                <a:latin typeface="+mn-lt"/>
              </a:rPr>
              <a:t>U</a:t>
            </a:r>
            <a:r xmlns:a="http://schemas.openxmlformats.org/drawingml/2006/main">
              <a:rPr lang="vi" altLang="en-US" sz="100" dirty="0" smtClean="0">
                <a:latin typeface="+mn-lt"/>
              </a:rPr>
              <a:t> </a:t>
            </a:r>
            <a:r xmlns:a="http://schemas.openxmlformats.org/drawingml/2006/main">
              <a:rPr lang="vi" altLang="en-US" sz="2400" dirty="0" smtClean="0">
                <a:latin typeface="+mn-lt"/>
              </a:rPr>
              <a:t>Đ.</a:t>
            </a:r>
            <a:r xmlns:a="http://schemas.openxmlformats.org/drawingml/2006/main">
              <a:rPr lang="vi" altLang="en-US" sz="100" dirty="0" smtClean="0">
                <a:latin typeface="+mn-lt"/>
              </a:rPr>
              <a:t> </a:t>
            </a:r>
            <a:r xmlns:a="http://schemas.openxmlformats.org/drawingml/2006/main">
              <a:rPr lang="vi" altLang="en-US" sz="2400" dirty="0" smtClean="0">
                <a:latin typeface="+mn-lt"/>
              </a:rPr>
              <a:t>P </a:t>
            </a:r>
            <a:r xmlns:a="http://schemas.openxmlformats.org/drawingml/2006/main">
              <a:rPr lang="vi" altLang="en-US" sz="2400" dirty="0">
                <a:latin typeface="+mn-lt"/>
              </a:rPr>
              <a:t>và </a:t>
            </a:r>
            <a:r xmlns:a="http://schemas.openxmlformats.org/drawingml/2006/main">
              <a:rPr lang="vi" altLang="en-US" sz="2400" dirty="0" smtClean="0">
                <a:latin typeface="+mn-lt"/>
              </a:rPr>
              <a:t>T</a:t>
            </a:r>
            <a:r xmlns:a="http://schemas.openxmlformats.org/drawingml/2006/main">
              <a:rPr lang="vi" altLang="en-US" sz="100" dirty="0" smtClean="0">
                <a:latin typeface="+mn-lt"/>
              </a:rPr>
              <a:t> </a:t>
            </a:r>
            <a:r xmlns:a="http://schemas.openxmlformats.org/drawingml/2006/main">
              <a:rPr lang="vi" altLang="en-US" sz="2400" dirty="0" smtClean="0">
                <a:latin typeface="+mn-lt"/>
              </a:rPr>
              <a:t>C</a:t>
            </a:r>
            <a:r xmlns:a="http://schemas.openxmlformats.org/drawingml/2006/main">
              <a:rPr lang="vi" altLang="en-US" sz="100" dirty="0" smtClean="0">
                <a:latin typeface="+mn-lt"/>
              </a:rPr>
              <a:t> </a:t>
            </a:r>
            <a:r xmlns:a="http://schemas.openxmlformats.org/drawingml/2006/main">
              <a:rPr lang="vi" altLang="en-US" sz="2400" dirty="0" smtClean="0">
                <a:latin typeface="+mn-lt"/>
              </a:rPr>
              <a:t>P</a:t>
            </a:r>
            <a:endParaRPr xmlns:a="http://schemas.openxmlformats.org/drawingml/2006/main" lang="en-US" altLang="en-US" sz="2400" dirty="0">
              <a:latin typeface="+mn-lt"/>
            </a:endParaRP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txBox="1">
            <a:spLocks noGrp="1"/>
          </p:cNvSpPr>
          <p:nvPr>
            <p:ph type="title"/>
          </p:nvPr>
        </p:nvSpPr>
        <p:spPr>
          <a:xfrm>
            <a:off x="457200" y="215900"/>
            <a:ext cx="8229600" cy="1096963"/>
          </a:xfrm>
        </p:spPr>
        <p:txBody>
          <a:bodyPr/>
          <a:lstStyle/>
          <a:p>
            <a:pPr xmlns:a="http://schemas.openxmlformats.org/drawingml/2006/main">
              <a:spcBef>
                <a:spcPct val="0"/>
              </a:spcBef>
              <a:buFont typeface="Times New Roman" panose="02020603050405020304" pitchFamily="18" charset="0"/>
              <a:buNone/>
            </a:pP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h</a:t>
            </a:r>
            <a:r xmlns:a="http://schemas.openxmlformats.org/drawingml/2006/main">
              <a:rPr lang="vi" altLang="en-US" sz="1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xmlns:a="http://schemas.openxmlformats.org/drawingml/2006/main">
              <a:rPr lang="vi" altLang="en-US" sz="1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xmlns:a="http://schemas.openxmlformats.org/drawingml/2006/main">
              <a:rPr lang="vi" altLang="en-US" sz="1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 Tổng quan </a:t>
            </a:r>
            <a:r xmlns:a="http://schemas.openxmlformats.org/drawingml/2006/main">
              <a:rPr lang="vi" altLang="en-US" sz="2000" b="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(1 trên 2)</a:t>
            </a:r>
            <a:endParaRPr xmlns:a="http://schemas.openxmlformats.org/drawingml/2006/main" lang="en-IN" altLang="en-US" b="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3952875" cy="4525963"/>
          </a:xfrm>
        </p:spPr>
        <p:txBody>
          <a:bodyPr/>
          <a:lstStyle/>
          <a:p>
            <a:pPr xmlns:a="http://schemas.openxmlformats.org/drawingml/2006/main" marL="0" indent="0">
              <a:lnSpc>
                <a:spcPct val="75000"/>
              </a:lnSpc>
              <a:buFont typeface="Wingdings" panose="05000000000000000000" pitchFamily="2" charset="2"/>
              <a:buNone/>
              <a:tabLst/>
              <a:defRPr/>
            </a:pPr>
            <a:r xmlns:a="http://schemas.openxmlformats.org/drawingml/2006/main">
              <a:rPr lang="vi" altLang="en-US" sz="2000" b="1" dirty="0" smtClean="0">
                <a:solidFill>
                  <a:schemeClr val="tx1"/>
                </a:solidFill>
                <a:latin typeface="+mn-lt"/>
              </a:rPr>
              <a:t>h</a:t>
            </a:r>
            <a:r xmlns:a="http://schemas.openxmlformats.org/drawingml/2006/main">
              <a:rPr lang="vi" altLang="en-US" sz="100" b="1" dirty="0" smtClean="0">
                <a:solidFill>
                  <a:schemeClr val="tx1"/>
                </a:solidFill>
                <a:latin typeface="+mn-lt"/>
              </a:rPr>
              <a:t> </a:t>
            </a:r>
            <a:r xmlns:a="http://schemas.openxmlformats.org/drawingml/2006/main">
              <a:rPr lang="vi" altLang="en-US" sz="2000" b="1" dirty="0" smtClean="0">
                <a:solidFill>
                  <a:schemeClr val="tx1"/>
                </a:solidFill>
                <a:latin typeface="+mn-lt"/>
              </a:rPr>
              <a:t>t</a:t>
            </a:r>
            <a:r xmlns:a="http://schemas.openxmlformats.org/drawingml/2006/main">
              <a:rPr lang="vi" altLang="en-US" sz="100" b="1" dirty="0" smtClean="0">
                <a:solidFill>
                  <a:schemeClr val="tx1"/>
                </a:solidFill>
                <a:latin typeface="+mn-lt"/>
              </a:rPr>
              <a:t> </a:t>
            </a:r>
            <a:r xmlns:a="http://schemas.openxmlformats.org/drawingml/2006/main">
              <a:rPr lang="vi" altLang="en-US" sz="2000" b="1" dirty="0" smtClean="0">
                <a:solidFill>
                  <a:schemeClr val="tx1"/>
                </a:solidFill>
                <a:latin typeface="+mn-lt"/>
              </a:rPr>
              <a:t>t</a:t>
            </a:r>
            <a:r xmlns:a="http://schemas.openxmlformats.org/drawingml/2006/main">
              <a:rPr lang="vi" altLang="en-US" sz="100" b="1" dirty="0" smtClean="0">
                <a:solidFill>
                  <a:schemeClr val="tx1"/>
                </a:solidFill>
                <a:latin typeface="+mn-lt"/>
              </a:rPr>
              <a:t> </a:t>
            </a:r>
            <a:r xmlns:a="http://schemas.openxmlformats.org/drawingml/2006/main">
              <a:rPr lang="vi" altLang="en-US" sz="2000" b="1" dirty="0" smtClean="0">
                <a:solidFill>
                  <a:schemeClr val="tx1"/>
                </a:solidFill>
                <a:latin typeface="+mn-lt"/>
              </a:rPr>
              <a:t>P </a:t>
            </a:r>
            <a:r xmlns:a="http://schemas.openxmlformats.org/drawingml/2006/main">
              <a:rPr lang="vi" altLang="en-US" sz="2000" b="1" dirty="0">
                <a:solidFill>
                  <a:schemeClr val="tx1"/>
                </a:solidFill>
                <a:latin typeface="+mn-lt"/>
              </a:rPr>
              <a:t>: giao thức truyền siêu văn bản</a:t>
            </a:r>
          </a:p>
          <a:p>
            <a:pPr xmlns:a="http://schemas.openxmlformats.org/drawingml/2006/main">
              <a:defRPr/>
            </a:pPr>
            <a:r xmlns:a="http://schemas.openxmlformats.org/drawingml/2006/main">
              <a:rPr lang="vi" altLang="ja-JP" sz="2000" dirty="0">
                <a:latin typeface="+mn-lt"/>
              </a:rPr>
              <a:t>Giao thức lớp ứng dụng </a:t>
            </a:r>
            <a:r xmlns:a="http://schemas.openxmlformats.org/drawingml/2006/main">
              <a:rPr lang="vi" altLang="ja-JP" sz="2000" dirty="0" smtClean="0">
                <a:latin typeface="+mn-lt"/>
              </a:rPr>
              <a:t>của </a:t>
            </a:r>
            <a:r xmlns:a="http://schemas.openxmlformats.org/drawingml/2006/main">
              <a:rPr lang="vi" altLang="en-US" sz="2000" dirty="0" smtClean="0">
                <a:latin typeface="+mn-lt"/>
              </a:rPr>
              <a:t>Web</a:t>
            </a:r>
          </a:p>
          <a:p>
            <a:pPr xmlns:a="http://schemas.openxmlformats.org/drawingml/2006/main">
              <a:defRPr/>
            </a:pPr>
            <a:r xmlns:a="http://schemas.openxmlformats.org/drawingml/2006/main">
              <a:rPr lang="vi" altLang="en-US" sz="2000" dirty="0">
                <a:latin typeface="+mn-lt"/>
              </a:rPr>
              <a:t>mô hình máy khách/máy chủ</a:t>
            </a:r>
          </a:p>
          <a:p>
            <a:pPr xmlns:a="http://schemas.openxmlformats.org/drawingml/2006/main" marL="741600" lvl="1" indent="-284400">
              <a:defRPr/>
            </a:pPr>
            <a:r xmlns:a="http://schemas.openxmlformats.org/drawingml/2006/main">
              <a:rPr lang="vi" altLang="en-US" sz="2000" b="1" dirty="0">
                <a:solidFill>
                  <a:schemeClr val="tx1"/>
                </a:solidFill>
                <a:latin typeface="+mn-lt"/>
              </a:rPr>
              <a:t>client: </a:t>
            </a:r>
            <a:r xmlns:a="http://schemas.openxmlformats.org/drawingml/2006/main">
              <a:rPr lang="vi" altLang="en-US" sz="2000" dirty="0">
                <a:latin typeface="+mn-lt"/>
              </a:rPr>
              <a:t>trình duyệt yêu cầu, nhận, (dùng </a:t>
            </a:r>
            <a:r xmlns:a="http://schemas.openxmlformats.org/drawingml/2006/main">
              <a:rPr lang="vi" altLang="en-US" sz="2000" dirty="0">
                <a:solidFill>
                  <a:schemeClr val="tx1"/>
                </a:solidFill>
                <a:latin typeface="+mn-lt"/>
              </a:rPr>
              <a:t>H</a:t>
            </a:r>
            <a:r xmlns:a="http://schemas.openxmlformats.org/drawingml/2006/main">
              <a:rPr lang="vi" altLang="en-US" sz="100" dirty="0">
                <a:solidFill>
                  <a:schemeClr val="tx1"/>
                </a:solidFill>
                <a:latin typeface="+mn-lt"/>
              </a:rPr>
              <a:t> </a:t>
            </a:r>
            <a:r xmlns:a="http://schemas.openxmlformats.org/drawingml/2006/main">
              <a:rPr lang="vi" altLang="en-US" sz="2000" dirty="0">
                <a:solidFill>
                  <a:schemeClr val="tx1"/>
                </a:solidFill>
                <a:latin typeface="+mn-lt"/>
              </a:rPr>
              <a:t>t</a:t>
            </a:r>
            <a:r xmlns:a="http://schemas.openxmlformats.org/drawingml/2006/main">
              <a:rPr lang="vi" altLang="en-US" sz="100" dirty="0">
                <a:solidFill>
                  <a:schemeClr val="tx1"/>
                </a:solidFill>
                <a:latin typeface="+mn-lt"/>
              </a:rPr>
              <a:t> </a:t>
            </a:r>
            <a:r xmlns:a="http://schemas.openxmlformats.org/drawingml/2006/main">
              <a:rPr lang="vi" altLang="en-US" sz="2000" dirty="0">
                <a:solidFill>
                  <a:schemeClr val="tx1"/>
                </a:solidFill>
                <a:latin typeface="+mn-lt"/>
              </a:rPr>
              <a:t>t</a:t>
            </a:r>
            <a:r xmlns:a="http://schemas.openxmlformats.org/drawingml/2006/main">
              <a:rPr lang="vi" altLang="en-US" sz="100" dirty="0">
                <a:solidFill>
                  <a:schemeClr val="tx1"/>
                </a:solidFill>
                <a:latin typeface="+mn-lt"/>
              </a:rPr>
              <a:t> </a:t>
            </a:r>
            <a:r xmlns:a="http://schemas.openxmlformats.org/drawingml/2006/main">
              <a:rPr lang="vi" altLang="en-US" sz="2000" dirty="0">
                <a:solidFill>
                  <a:schemeClr val="tx1"/>
                </a:solidFill>
                <a:latin typeface="+mn-lt"/>
              </a:rPr>
              <a:t>P</a:t>
            </a:r>
            <a:r xmlns:a="http://schemas.openxmlformats.org/drawingml/2006/main">
              <a:rPr lang="vi" altLang="en-US" sz="2000" dirty="0" smtClean="0">
                <a:latin typeface="+mn-lt"/>
              </a:rPr>
              <a:t> </a:t>
            </a:r>
            <a:r xmlns:a="http://schemas.openxmlformats.org/drawingml/2006/main">
              <a:rPr lang="vi" altLang="en-US" sz="2000" dirty="0">
                <a:latin typeface="+mn-lt"/>
              </a:rPr>
              <a:t>giao thức) và </a:t>
            </a:r>
            <a:r xmlns:a="http://schemas.openxmlformats.org/drawingml/2006/main">
              <a:rPr lang="vi" altLang="ja-JP" sz="2000" dirty="0" smtClean="0">
                <a:latin typeface="+mn-lt"/>
              </a:rPr>
              <a:t>các đối tượng </a:t>
            </a:r>
            <a:endParaRPr xmlns:a="http://schemas.openxmlformats.org/drawingml/2006/main" lang="en-US" altLang="ja-JP" sz="2000" dirty="0">
              <a:latin typeface="+mn-lt"/>
            </a:endParaRPr>
            <a:r xmlns:a="http://schemas.openxmlformats.org/drawingml/2006/main">
              <a:rPr lang="vi" altLang="ja-JP" sz="2000" dirty="0">
                <a:latin typeface="+mn-lt"/>
              </a:rPr>
              <a:t>Web </a:t>
            </a:r>
            <a:r xmlns:a="http://schemas.openxmlformats.org/drawingml/2006/main">
              <a:rPr lang="vi" altLang="ja-JP" sz="2000" dirty="0" smtClean="0">
                <a:latin typeface="+mn-lt"/>
              </a:rPr>
              <a:t>“hiển thị”</a:t>
            </a:r>
          </a:p>
          <a:p>
            <a:pPr xmlns:a="http://schemas.openxmlformats.org/drawingml/2006/main" marL="741600" lvl="1" indent="-284400">
              <a:defRPr/>
            </a:pPr>
            <a:r xmlns:a="http://schemas.openxmlformats.org/drawingml/2006/main">
              <a:rPr lang="vi" altLang="en-US" sz="2000" b="1" dirty="0">
                <a:solidFill>
                  <a:schemeClr val="tx1"/>
                </a:solidFill>
                <a:latin typeface="+mn-lt"/>
              </a:rPr>
              <a:t>người phục vụ:</a:t>
            </a:r>
            <a:r xmlns:a="http://schemas.openxmlformats.org/drawingml/2006/main">
              <a:rPr lang="vi" altLang="en-US" sz="2000" dirty="0">
                <a:solidFill>
                  <a:schemeClr val="tx1"/>
                </a:solidFill>
                <a:latin typeface="+mn-lt"/>
              </a:rPr>
              <a:t> </a:t>
            </a:r>
            <a:r xmlns:a="http://schemas.openxmlformats.org/drawingml/2006/main">
              <a:rPr lang="vi" altLang="en-US" sz="2000" dirty="0">
                <a:latin typeface="+mn-lt"/>
              </a:rPr>
              <a:t>Máy chủ web gửi (sử dụng </a:t>
            </a:r>
            <a:r xmlns:a="http://schemas.openxmlformats.org/drawingml/2006/main">
              <a:rPr lang="vi" altLang="en-US" sz="2000" dirty="0">
                <a:solidFill>
                  <a:schemeClr val="tx1"/>
                </a:solidFill>
                <a:latin typeface="+mn-lt"/>
              </a:rPr>
              <a:t>H</a:t>
            </a:r>
            <a:r xmlns:a="http://schemas.openxmlformats.org/drawingml/2006/main">
              <a:rPr lang="vi" altLang="en-US" sz="100" dirty="0">
                <a:solidFill>
                  <a:schemeClr val="tx1"/>
                </a:solidFill>
                <a:latin typeface="+mn-lt"/>
              </a:rPr>
              <a:t> </a:t>
            </a:r>
            <a:r xmlns:a="http://schemas.openxmlformats.org/drawingml/2006/main">
              <a:rPr lang="vi" altLang="en-US" sz="2000" dirty="0">
                <a:solidFill>
                  <a:schemeClr val="tx1"/>
                </a:solidFill>
                <a:latin typeface="+mn-lt"/>
              </a:rPr>
              <a:t>t</a:t>
            </a:r>
            <a:r xmlns:a="http://schemas.openxmlformats.org/drawingml/2006/main">
              <a:rPr lang="vi" altLang="en-US" sz="100" dirty="0">
                <a:solidFill>
                  <a:schemeClr val="tx1"/>
                </a:solidFill>
                <a:latin typeface="+mn-lt"/>
              </a:rPr>
              <a:t> </a:t>
            </a:r>
            <a:r xmlns:a="http://schemas.openxmlformats.org/drawingml/2006/main">
              <a:rPr lang="vi" altLang="en-US" sz="2000" dirty="0">
                <a:solidFill>
                  <a:schemeClr val="tx1"/>
                </a:solidFill>
                <a:latin typeface="+mn-lt"/>
              </a:rPr>
              <a:t>t</a:t>
            </a:r>
            <a:r xmlns:a="http://schemas.openxmlformats.org/drawingml/2006/main">
              <a:rPr lang="vi" altLang="en-US" sz="100" dirty="0">
                <a:solidFill>
                  <a:schemeClr val="tx1"/>
                </a:solidFill>
                <a:latin typeface="+mn-lt"/>
              </a:rPr>
              <a:t> </a:t>
            </a:r>
            <a:r xmlns:a="http://schemas.openxmlformats.org/drawingml/2006/main">
              <a:rPr lang="vi" altLang="en-US" sz="2000" dirty="0">
                <a:solidFill>
                  <a:schemeClr val="tx1"/>
                </a:solidFill>
                <a:latin typeface="+mn-lt"/>
              </a:rPr>
              <a:t>P</a:t>
            </a:r>
            <a:r xmlns:a="http://schemas.openxmlformats.org/drawingml/2006/main">
              <a:rPr lang="vi" altLang="en-US" sz="2000" dirty="0" smtClean="0">
                <a:latin typeface="+mn-lt"/>
              </a:rPr>
              <a:t> </a:t>
            </a:r>
            <a:r xmlns:a="http://schemas.openxmlformats.org/drawingml/2006/main">
              <a:rPr lang="vi" altLang="en-US" sz="2000" dirty="0">
                <a:latin typeface="+mn-lt"/>
              </a:rPr>
              <a:t>giao thức) các đối tượng để đáp ứng </a:t>
            </a:r>
            <a:r xmlns:a="http://schemas.openxmlformats.org/drawingml/2006/main">
              <a:rPr lang="vi" altLang="en-US" sz="2000" dirty="0" smtClean="0">
                <a:latin typeface="+mn-lt"/>
              </a:rPr>
              <a:t>các yêu cầu</a:t>
            </a:r>
            <a:endParaRPr xmlns:a="http://schemas.openxmlformats.org/drawingml/2006/main" lang="en-US" altLang="en-US" sz="2000" dirty="0">
              <a:latin typeface="+mn-lt"/>
            </a:endParaRPr>
          </a:p>
        </p:txBody>
      </p:sp>
      <p:pic>
        <p:nvPicPr>
          <p:cNvPr id="5" name="Picture 4" descr="A server running Apache web server connects with a P C running internet explorer and an Android smartphone running Google Chrome. Each device sends an H T T P request to the server, and receives an H T T P response from the server."/>
          <p:cNvPicPr>
            <a:picLocks noChangeAspect="1"/>
          </p:cNvPicPr>
          <p:nvPr/>
        </p:nvPicPr>
        <p:blipFill>
          <a:blip r:embed="rId2"/>
          <a:stretch>
            <a:fillRect/>
          </a:stretch>
        </p:blipFill>
        <p:spPr>
          <a:xfrm>
            <a:off x="5066351" y="2102582"/>
            <a:ext cx="3346544" cy="3403027"/>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h</a:t>
            </a:r>
            <a:r xmlns:a="http://schemas.openxmlformats.org/drawingml/2006/main">
              <a:rPr lang="vi"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xmlns:a="http://schemas.openxmlformats.org/drawingml/2006/main">
              <a:rPr lang="vi"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xmlns:a="http://schemas.openxmlformats.org/drawingml/2006/main">
              <a:rPr lang="vi"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 Tổng quan </a:t>
            </a:r>
            <a:r xmlns:a="http://schemas.openxmlformats.org/drawingml/2006/main">
              <a:rPr lang="vi" altLang="en-US" sz="2000" b="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(2 trên 2)</a:t>
            </a:r>
            <a:endParaRPr xmlns:a="http://schemas.openxmlformats.org/drawingml/2006/main" lang="en-US" dirty="0"/>
          </a:p>
        </p:txBody>
      </p:sp>
      <p:sp>
        <p:nvSpPr>
          <p:cNvPr id="3" name="Text Placeholder 2"/>
          <p:cNvSpPr>
            <a:spLocks noGrp="1"/>
          </p:cNvSpPr>
          <p:nvPr>
            <p:ph type="body" idx="1"/>
          </p:nvPr>
        </p:nvSpPr>
        <p:spPr>
          <a:xfrm>
            <a:off x="457199" y="1600200"/>
            <a:ext cx="3937819" cy="4490883"/>
          </a:xfrm>
        </p:spPr>
        <p:txBody>
          <a:bodyPr/>
          <a:lstStyle/>
          <a:p>
            <a:pPr xmlns:a="http://schemas.openxmlformats.org/drawingml/2006/main" marL="0" indent="0">
              <a:buFont typeface="Wingdings" charset="0"/>
              <a:buNone/>
              <a:defRPr/>
            </a:pPr>
            <a:r xmlns:a="http://schemas.openxmlformats.org/drawingml/2006/main">
              <a:rPr lang="vi" sz="2000" b="1" dirty="0">
                <a:solidFill>
                  <a:schemeClr val="bg2"/>
                </a:solidFill>
                <a:latin typeface="+mn-lt"/>
                <a:ea typeface="ＭＳ Ｐゴシック" charset="0"/>
              </a:rPr>
              <a:t>sử dụng </a:t>
            </a:r>
            <a:r xmlns:a="http://schemas.openxmlformats.org/drawingml/2006/main">
              <a:rPr lang="vi" sz="2000" b="1" dirty="0" smtClean="0">
                <a:solidFill>
                  <a:schemeClr val="bg2"/>
                </a:solidFill>
                <a:latin typeface="+mn-lt"/>
                <a:ea typeface="ＭＳ Ｐゴシック" charset="0"/>
              </a:rPr>
              <a:t>T</a:t>
            </a:r>
            <a:r xmlns:a="http://schemas.openxmlformats.org/drawingml/2006/main">
              <a:rPr lang="vi" sz="100" b="1" dirty="0" smtClean="0">
                <a:solidFill>
                  <a:schemeClr val="bg2"/>
                </a:solidFill>
                <a:latin typeface="+mn-lt"/>
                <a:ea typeface="ＭＳ Ｐゴシック" charset="0"/>
              </a:rPr>
              <a:t> </a:t>
            </a:r>
            <a:r xmlns:a="http://schemas.openxmlformats.org/drawingml/2006/main">
              <a:rPr lang="vi" sz="2000" b="1" dirty="0" smtClean="0">
                <a:solidFill>
                  <a:schemeClr val="bg2"/>
                </a:solidFill>
                <a:latin typeface="+mn-lt"/>
                <a:ea typeface="ＭＳ Ｐゴシック" charset="0"/>
              </a:rPr>
              <a:t>C</a:t>
            </a:r>
            <a:r xmlns:a="http://schemas.openxmlformats.org/drawingml/2006/main">
              <a:rPr lang="vi" sz="100" b="1" dirty="0" smtClean="0">
                <a:solidFill>
                  <a:schemeClr val="bg2"/>
                </a:solidFill>
                <a:latin typeface="+mn-lt"/>
                <a:ea typeface="ＭＳ Ｐゴシック" charset="0"/>
              </a:rPr>
              <a:t> </a:t>
            </a:r>
            <a:r xmlns:a="http://schemas.openxmlformats.org/drawingml/2006/main">
              <a:rPr lang="vi" sz="2000" b="1" dirty="0" smtClean="0">
                <a:solidFill>
                  <a:schemeClr val="bg2"/>
                </a:solidFill>
                <a:latin typeface="+mn-lt"/>
                <a:ea typeface="ＭＳ Ｐゴシック" charset="0"/>
              </a:rPr>
              <a:t>Trả lời </a:t>
            </a:r>
            <a:r xmlns:a="http://schemas.openxmlformats.org/drawingml/2006/main">
              <a:rPr lang="vi" sz="2000" b="1" dirty="0">
                <a:solidFill>
                  <a:schemeClr val="bg2"/>
                </a:solidFill>
                <a:latin typeface="+mn-lt"/>
                <a:ea typeface="ＭＳ Ｐゴシック" charset="0"/>
              </a:rPr>
              <a:t>:</a:t>
            </a:r>
          </a:p>
          <a:p>
            <a:pPr xmlns:a="http://schemas.openxmlformats.org/drawingml/2006/main">
              <a:defRPr/>
            </a:pPr>
            <a:r xmlns:a="http://schemas.openxmlformats.org/drawingml/2006/main">
              <a:rPr lang="vi" sz="2000" dirty="0">
                <a:latin typeface="+mn-lt"/>
                <a:ea typeface="ＭＳ Ｐゴシック" charset="0"/>
              </a:rPr>
              <a:t>khách hàng bắt đầu </a:t>
            </a:r>
            <a:r xmlns:a="http://schemas.openxmlformats.org/drawingml/2006/main">
              <a:rPr lang="vi" sz="2000" dirty="0" smtClean="0">
                <a:latin typeface="+mn-lt"/>
                <a:ea typeface="ＭＳ Ｐゴシック" charset="0"/>
              </a:rPr>
              <a:t>T</a:t>
            </a:r>
            <a:r xmlns:a="http://schemas.openxmlformats.org/drawingml/2006/main">
              <a:rPr lang="vi" sz="100" dirty="0" smtClean="0">
                <a:latin typeface="+mn-lt"/>
                <a:ea typeface="ＭＳ Ｐゴシック" charset="0"/>
              </a:rPr>
              <a:t> </a:t>
            </a:r>
            <a:r xmlns:a="http://schemas.openxmlformats.org/drawingml/2006/main">
              <a:rPr lang="vi" sz="2000" dirty="0" smtClean="0">
                <a:latin typeface="+mn-lt"/>
                <a:ea typeface="ＭＳ Ｐゴシック" charset="0"/>
              </a:rPr>
              <a:t>C</a:t>
            </a:r>
            <a:r xmlns:a="http://schemas.openxmlformats.org/drawingml/2006/main">
              <a:rPr lang="vi" sz="100" dirty="0" smtClean="0">
                <a:latin typeface="+mn-lt"/>
                <a:ea typeface="ＭＳ Ｐゴシック" charset="0"/>
              </a:rPr>
              <a:t> Kết nối </a:t>
            </a:r>
            <a:r xmlns:a="http://schemas.openxmlformats.org/drawingml/2006/main">
              <a:rPr lang="vi" sz="2000" dirty="0" smtClean="0">
                <a:latin typeface="+mn-lt"/>
                <a:ea typeface="ＭＳ Ｐゴシック" charset="0"/>
              </a:rPr>
              <a:t>P </a:t>
            </a:r>
            <a:r xmlns:a="http://schemas.openxmlformats.org/drawingml/2006/main">
              <a:rPr lang="vi" sz="2000" dirty="0">
                <a:latin typeface="+mn-lt"/>
                <a:ea typeface="ＭＳ Ｐゴシック" charset="0"/>
              </a:rPr>
              <a:t>(tạo ổ cắm) với máy chủ, cổng 80</a:t>
            </a:r>
          </a:p>
          <a:p>
            <a:pPr xmlns:a="http://schemas.openxmlformats.org/drawingml/2006/main">
              <a:defRPr/>
            </a:pPr>
            <a:r xmlns:a="http://schemas.openxmlformats.org/drawingml/2006/main">
              <a:rPr lang="vi" sz="2000" dirty="0">
                <a:latin typeface="+mn-lt"/>
                <a:ea typeface="ＭＳ Ｐゴシック" charset="0"/>
              </a:rPr>
              <a:t>máy chủ chấp nhận </a:t>
            </a:r>
            <a:r xmlns:a="http://schemas.openxmlformats.org/drawingml/2006/main">
              <a:rPr lang="vi" sz="2000" dirty="0" smtClean="0">
                <a:latin typeface="+mn-lt"/>
                <a:ea typeface="ＭＳ Ｐゴシック" charset="0"/>
              </a:rPr>
              <a:t>T</a:t>
            </a:r>
            <a:r xmlns:a="http://schemas.openxmlformats.org/drawingml/2006/main">
              <a:rPr lang="vi" sz="100" dirty="0" smtClean="0">
                <a:latin typeface="+mn-lt"/>
                <a:ea typeface="ＭＳ Ｐゴシック" charset="0"/>
              </a:rPr>
              <a:t> </a:t>
            </a:r>
            <a:r xmlns:a="http://schemas.openxmlformats.org/drawingml/2006/main">
              <a:rPr lang="vi" sz="2000" dirty="0" smtClean="0">
                <a:latin typeface="+mn-lt"/>
                <a:ea typeface="ＭＳ Ｐゴシック" charset="0"/>
              </a:rPr>
              <a:t>C</a:t>
            </a:r>
            <a:r xmlns:a="http://schemas.openxmlformats.org/drawingml/2006/main">
              <a:rPr lang="vi" sz="100" dirty="0" smtClean="0">
                <a:latin typeface="+mn-lt"/>
                <a:ea typeface="ＭＳ Ｐゴシック" charset="0"/>
              </a:rPr>
              <a:t> Kết nối </a:t>
            </a:r>
            <a:r xmlns:a="http://schemas.openxmlformats.org/drawingml/2006/main">
              <a:rPr lang="vi" sz="2000" dirty="0" smtClean="0">
                <a:latin typeface="+mn-lt"/>
                <a:ea typeface="ＭＳ Ｐゴシック" charset="0"/>
              </a:rPr>
              <a:t>P </a:t>
            </a:r>
            <a:r xmlns:a="http://schemas.openxmlformats.org/drawingml/2006/main">
              <a:rPr lang="vi" sz="2000" dirty="0">
                <a:latin typeface="+mn-lt"/>
                <a:ea typeface="ＭＳ Ｐゴシック" charset="0"/>
              </a:rPr>
              <a:t>từ máy khách</a:t>
            </a:r>
          </a:p>
          <a:p>
            <a:pPr xmlns:a="http://schemas.openxmlformats.org/drawingml/2006/main">
              <a:defRPr/>
            </a:pPr>
            <a:r xmlns:a="http://schemas.openxmlformats.org/drawingml/2006/main">
              <a:rPr lang="vi" sz="2000" dirty="0" smtClean="0">
                <a:latin typeface="+mn-lt"/>
                <a:ea typeface="ＭＳ Ｐゴシック" charset="0"/>
              </a:rPr>
              <a:t>h</a:t>
            </a:r>
            <a:r xmlns:a="http://schemas.openxmlformats.org/drawingml/2006/main">
              <a:rPr lang="vi" sz="100" dirty="0" smtClean="0">
                <a:latin typeface="+mn-lt"/>
                <a:ea typeface="ＭＳ Ｐゴシック" charset="0"/>
              </a:rPr>
              <a:t> </a:t>
            </a:r>
            <a:r xmlns:a="http://schemas.openxmlformats.org/drawingml/2006/main">
              <a:rPr lang="vi" sz="2000" dirty="0" smtClean="0">
                <a:latin typeface="+mn-lt"/>
                <a:ea typeface="ＭＳ Ｐゴシック" charset="0"/>
              </a:rPr>
              <a:t>t</a:t>
            </a:r>
            <a:r xmlns:a="http://schemas.openxmlformats.org/drawingml/2006/main">
              <a:rPr lang="vi" sz="100" dirty="0" smtClean="0">
                <a:latin typeface="+mn-lt"/>
                <a:ea typeface="ＭＳ Ｐゴシック" charset="0"/>
              </a:rPr>
              <a:t> </a:t>
            </a:r>
            <a:r xmlns:a="http://schemas.openxmlformats.org/drawingml/2006/main">
              <a:rPr lang="vi" sz="2000" dirty="0" smtClean="0">
                <a:latin typeface="+mn-lt"/>
                <a:ea typeface="ＭＳ Ｐゴシック" charset="0"/>
              </a:rPr>
              <a:t>t</a:t>
            </a:r>
            <a:r xmlns:a="http://schemas.openxmlformats.org/drawingml/2006/main">
              <a:rPr lang="vi" sz="100" dirty="0" smtClean="0">
                <a:latin typeface="+mn-lt"/>
                <a:ea typeface="ＭＳ Ｐゴシック" charset="0"/>
              </a:rPr>
              <a:t> Thông báo </a:t>
            </a:r>
            <a:r xmlns:a="http://schemas.openxmlformats.org/drawingml/2006/main">
              <a:rPr lang="vi" sz="2000" dirty="0" smtClean="0">
                <a:latin typeface="+mn-lt"/>
                <a:ea typeface="ＭＳ Ｐゴシック" charset="0"/>
              </a:rPr>
              <a:t>P </a:t>
            </a:r>
            <a:r xmlns:a="http://schemas.openxmlformats.org/drawingml/2006/main">
              <a:rPr lang="vi" sz="2000" dirty="0">
                <a:latin typeface="+mn-lt"/>
                <a:ea typeface="ＭＳ Ｐゴシック" charset="0"/>
              </a:rPr>
              <a:t>(thông báo giao thức lớp ứng dụng) được trao đổi giữa trình duyệt ( </a:t>
            </a:r>
            <a:r xmlns:a="http://schemas.openxmlformats.org/drawingml/2006/main">
              <a:rPr lang="vi" sz="2000" dirty="0" smtClean="0">
                <a:latin typeface="+mn-lt"/>
                <a:ea typeface="ＭＳ Ｐゴシック" charset="0"/>
              </a:rPr>
              <a:t>H</a:t>
            </a:r>
            <a:r xmlns:a="http://schemas.openxmlformats.org/drawingml/2006/main">
              <a:rPr lang="vi" sz="100" dirty="0" smtClean="0">
                <a:latin typeface="+mn-lt"/>
                <a:ea typeface="ＭＳ Ｐゴシック" charset="0"/>
              </a:rPr>
              <a:t> </a:t>
            </a:r>
            <a:r xmlns:a="http://schemas.openxmlformats.org/drawingml/2006/main">
              <a:rPr lang="vi" sz="2000" dirty="0" smtClean="0">
                <a:latin typeface="+mn-lt"/>
                <a:ea typeface="ＭＳ Ｐゴシック" charset="0"/>
              </a:rPr>
              <a:t>t</a:t>
            </a:r>
            <a:r xmlns:a="http://schemas.openxmlformats.org/drawingml/2006/main">
              <a:rPr lang="vi" sz="100" dirty="0" smtClean="0">
                <a:latin typeface="+mn-lt"/>
                <a:ea typeface="ＭＳ Ｐゴシック" charset="0"/>
              </a:rPr>
              <a:t> </a:t>
            </a:r>
            <a:r xmlns:a="http://schemas.openxmlformats.org/drawingml/2006/main">
              <a:rPr lang="vi" sz="2000" dirty="0" smtClean="0">
                <a:latin typeface="+mn-lt"/>
                <a:ea typeface="ＭＳ Ｐゴシック" charset="0"/>
              </a:rPr>
              <a:t>t</a:t>
            </a:r>
            <a:r xmlns:a="http://schemas.openxmlformats.org/drawingml/2006/main">
              <a:rPr lang="vi" sz="100" dirty="0" smtClean="0">
                <a:latin typeface="+mn-lt"/>
                <a:ea typeface="ＭＳ Ｐゴシック" charset="0"/>
              </a:rPr>
              <a:t> máy khách </a:t>
            </a:r>
            <a:r xmlns:a="http://schemas.openxmlformats.org/drawingml/2006/main">
              <a:rPr lang="vi" sz="2000" dirty="0" smtClean="0">
                <a:latin typeface="+mn-lt"/>
                <a:ea typeface="ＭＳ Ｐゴシック" charset="0"/>
              </a:rPr>
              <a:t>P </a:t>
            </a:r>
            <a:r xmlns:a="http://schemas.openxmlformats.org/drawingml/2006/main">
              <a:rPr lang="vi" sz="2000" dirty="0">
                <a:latin typeface="+mn-lt"/>
                <a:ea typeface="ＭＳ Ｐゴシック" charset="0"/>
              </a:rPr>
              <a:t>) và máy chủ Web ( </a:t>
            </a:r>
            <a:r xmlns:a="http://schemas.openxmlformats.org/drawingml/2006/main">
              <a:rPr lang="vi" sz="2000" dirty="0" smtClean="0">
                <a:latin typeface="+mn-lt"/>
                <a:ea typeface="ＭＳ Ｐゴシック" charset="0"/>
              </a:rPr>
              <a:t>H</a:t>
            </a:r>
            <a:r xmlns:a="http://schemas.openxmlformats.org/drawingml/2006/main">
              <a:rPr lang="vi" sz="100" dirty="0" smtClean="0">
                <a:latin typeface="+mn-lt"/>
                <a:ea typeface="ＭＳ Ｐゴシック" charset="0"/>
              </a:rPr>
              <a:t> </a:t>
            </a:r>
            <a:r xmlns:a="http://schemas.openxmlformats.org/drawingml/2006/main">
              <a:rPr lang="vi" sz="2000" dirty="0" smtClean="0">
                <a:latin typeface="+mn-lt"/>
                <a:ea typeface="ＭＳ Ｐゴシック" charset="0"/>
              </a:rPr>
              <a:t>t</a:t>
            </a:r>
            <a:r xmlns:a="http://schemas.openxmlformats.org/drawingml/2006/main">
              <a:rPr lang="vi" sz="100" dirty="0" smtClean="0">
                <a:latin typeface="+mn-lt"/>
                <a:ea typeface="ＭＳ Ｐゴシック" charset="0"/>
              </a:rPr>
              <a:t> </a:t>
            </a:r>
            <a:r xmlns:a="http://schemas.openxmlformats.org/drawingml/2006/main">
              <a:rPr lang="vi" sz="2000" dirty="0" smtClean="0">
                <a:latin typeface="+mn-lt"/>
                <a:ea typeface="ＭＳ Ｐゴシック" charset="0"/>
              </a:rPr>
              <a:t>t</a:t>
            </a:r>
            <a:r xmlns:a="http://schemas.openxmlformats.org/drawingml/2006/main">
              <a:rPr lang="vi" sz="100" dirty="0" smtClean="0">
                <a:latin typeface="+mn-lt"/>
                <a:ea typeface="ＭＳ Ｐゴシック" charset="0"/>
              </a:rPr>
              <a:t> máy chủ </a:t>
            </a:r>
            <a:r xmlns:a="http://schemas.openxmlformats.org/drawingml/2006/main">
              <a:rPr lang="vi" sz="2000" dirty="0" smtClean="0">
                <a:latin typeface="+mn-lt"/>
                <a:ea typeface="ＭＳ Ｐゴシック" charset="0"/>
              </a:rPr>
              <a:t>P </a:t>
            </a:r>
            <a:r xmlns:a="http://schemas.openxmlformats.org/drawingml/2006/main">
              <a:rPr lang="vi" sz="2000" dirty="0">
                <a:latin typeface="+mn-lt"/>
                <a:ea typeface="ＭＳ Ｐゴシック" charset="0"/>
              </a:rPr>
              <a:t>)</a:t>
            </a:r>
          </a:p>
          <a:p>
            <a:pPr xmlns:a="http://schemas.openxmlformats.org/drawingml/2006/main">
              <a:defRPr/>
            </a:pPr>
            <a:r xmlns:a="http://schemas.openxmlformats.org/drawingml/2006/main">
              <a:rPr lang="vi" sz="2000" dirty="0" smtClean="0">
                <a:latin typeface="+mn-lt"/>
                <a:ea typeface="ＭＳ Ｐゴシック" charset="0"/>
              </a:rPr>
              <a:t>t</a:t>
            </a:r>
            <a:r xmlns:a="http://schemas.openxmlformats.org/drawingml/2006/main">
              <a:rPr lang="vi" sz="100" dirty="0" smtClean="0">
                <a:latin typeface="+mn-lt"/>
                <a:ea typeface="ＭＳ Ｐゴシック" charset="0"/>
              </a:rPr>
              <a:t> </a:t>
            </a:r>
            <a:r xmlns:a="http://schemas.openxmlformats.org/drawingml/2006/main">
              <a:rPr lang="vi" sz="2000" dirty="0" smtClean="0">
                <a:latin typeface="+mn-lt"/>
                <a:ea typeface="ＭＳ Ｐゴシック" charset="0"/>
              </a:rPr>
              <a:t>C</a:t>
            </a:r>
            <a:r xmlns:a="http://schemas.openxmlformats.org/drawingml/2006/main">
              <a:rPr lang="vi" sz="100" dirty="0" smtClean="0">
                <a:latin typeface="+mn-lt"/>
                <a:ea typeface="ＭＳ Ｐゴシック" charset="0"/>
              </a:rPr>
              <a:t> Kết nối </a:t>
            </a:r>
            <a:r xmlns:a="http://schemas.openxmlformats.org/drawingml/2006/main">
              <a:rPr lang="vi" sz="2000" dirty="0" smtClean="0">
                <a:latin typeface="+mn-lt"/>
                <a:ea typeface="ＭＳ Ｐゴシック" charset="0"/>
              </a:rPr>
              <a:t>P </a:t>
            </a:r>
            <a:r xmlns:a="http://schemas.openxmlformats.org/drawingml/2006/main">
              <a:rPr lang="vi" sz="2000" dirty="0">
                <a:latin typeface="+mn-lt"/>
                <a:ea typeface="ＭＳ Ｐゴシック" charset="0"/>
              </a:rPr>
              <a:t>đã đóng</a:t>
            </a:r>
            <a:endParaRPr xmlns:a="http://schemas.openxmlformats.org/drawingml/2006/main" lang="en-US" sz="2000" dirty="0">
              <a:latin typeface="+mn-lt"/>
            </a:endParaRPr>
          </a:p>
        </p:txBody>
      </p:sp>
      <p:sp>
        <p:nvSpPr>
          <p:cNvPr id="4" name="Content Placeholder 3"/>
          <p:cNvSpPr>
            <a:spLocks noGrp="1"/>
          </p:cNvSpPr>
          <p:nvPr>
            <p:ph sz="quarter" idx="13"/>
          </p:nvPr>
        </p:nvSpPr>
        <p:spPr>
          <a:xfrm>
            <a:off x="4513006" y="1604083"/>
            <a:ext cx="4173794" cy="1242356"/>
          </a:xfrm>
        </p:spPr>
        <p:txBody>
          <a:bodyPr/>
          <a:lstStyle/>
          <a:p>
            <a:pPr xmlns:a="http://schemas.openxmlformats.org/drawingml/2006/main" marL="0" indent="0">
              <a:buFont typeface="Wingdings" panose="05000000000000000000" pitchFamily="2" charset="2"/>
              <a:buNone/>
            </a:pPr>
            <a:r xmlns:a="http://schemas.openxmlformats.org/drawingml/2006/main">
              <a:rPr lang="vi" altLang="en-US" sz="2000" b="1" dirty="0" smtClean="0">
                <a:solidFill>
                  <a:schemeClr val="bg2"/>
                </a:solidFill>
                <a:latin typeface="+mn-lt"/>
              </a:rPr>
              <a:t>h</a:t>
            </a:r>
            <a:r xmlns:a="http://schemas.openxmlformats.org/drawingml/2006/main">
              <a:rPr lang="vi" altLang="en-US" sz="100" b="1" dirty="0" smtClean="0">
                <a:solidFill>
                  <a:schemeClr val="bg2"/>
                </a:solidFill>
                <a:latin typeface="+mn-lt"/>
              </a:rPr>
              <a:t> </a:t>
            </a:r>
            <a:r xmlns:a="http://schemas.openxmlformats.org/drawingml/2006/main">
              <a:rPr lang="vi" altLang="en-US" sz="2000" b="1" dirty="0" smtClean="0">
                <a:solidFill>
                  <a:schemeClr val="bg2"/>
                </a:solidFill>
                <a:latin typeface="+mn-lt"/>
              </a:rPr>
              <a:t>t</a:t>
            </a:r>
            <a:r xmlns:a="http://schemas.openxmlformats.org/drawingml/2006/main">
              <a:rPr lang="vi" altLang="en-US" sz="100" b="1" dirty="0" smtClean="0">
                <a:solidFill>
                  <a:schemeClr val="bg2"/>
                </a:solidFill>
                <a:latin typeface="+mn-lt"/>
              </a:rPr>
              <a:t> </a:t>
            </a:r>
            <a:r xmlns:a="http://schemas.openxmlformats.org/drawingml/2006/main">
              <a:rPr lang="vi" altLang="en-US" sz="2000" b="1" dirty="0" smtClean="0">
                <a:solidFill>
                  <a:schemeClr val="bg2"/>
                </a:solidFill>
                <a:latin typeface="+mn-lt"/>
              </a:rPr>
              <a:t>t</a:t>
            </a:r>
            <a:r xmlns:a="http://schemas.openxmlformats.org/drawingml/2006/main">
              <a:rPr lang="vi" altLang="en-US" sz="100" b="1" dirty="0" smtClean="0">
                <a:solidFill>
                  <a:schemeClr val="bg2"/>
                </a:solidFill>
                <a:latin typeface="+mn-lt"/>
              </a:rPr>
              <a:t> </a:t>
            </a:r>
            <a:r xmlns:a="http://schemas.openxmlformats.org/drawingml/2006/main">
              <a:rPr lang="vi" altLang="en-US" sz="2000" b="1" dirty="0" smtClean="0">
                <a:solidFill>
                  <a:schemeClr val="bg2"/>
                </a:solidFill>
                <a:latin typeface="+mn-lt"/>
              </a:rPr>
              <a:t>P </a:t>
            </a:r>
            <a:r xmlns:a="http://schemas.openxmlformats.org/drawingml/2006/main">
              <a:rPr lang="vi" altLang="en-US" sz="2000" b="1" dirty="0">
                <a:solidFill>
                  <a:schemeClr val="bg2"/>
                </a:solidFill>
                <a:latin typeface="+mn-lt"/>
              </a:rPr>
              <a:t>là </a:t>
            </a:r>
            <a:r xmlns:a="http://schemas.openxmlformats.org/drawingml/2006/main">
              <a:rPr lang="vi" altLang="ja-JP" sz="2000" b="1" dirty="0">
                <a:solidFill>
                  <a:schemeClr val="bg2"/>
                </a:solidFill>
                <a:latin typeface="+mn-lt"/>
              </a:rPr>
              <a:t>“không quốc tịch”</a:t>
            </a:r>
          </a:p>
          <a:p>
            <a:pPr xmlns:a="http://schemas.openxmlformats.org/drawingml/2006/main" marL="255600">
              <a:spcBef>
                <a:spcPts val="1500"/>
              </a:spcBef>
              <a:buClr>
                <a:schemeClr val="tx2"/>
              </a:buClr>
              <a:buFont typeface="Arial" panose="020B0604020202020204" pitchFamily="34" charset="0"/>
              <a:buChar char="•"/>
            </a:pPr>
            <a:r xmlns:a="http://schemas.openxmlformats.org/drawingml/2006/main">
              <a:rPr lang="vi" altLang="en-US" sz="2000" dirty="0">
                <a:latin typeface="+mn-lt"/>
              </a:rPr>
              <a:t>máy chủ duy trì không có thông tin về các </a:t>
            </a:r>
            <a:r xmlns:a="http://schemas.openxmlformats.org/drawingml/2006/main">
              <a:rPr lang="vi" altLang="en-US" sz="2000" dirty="0" smtClean="0">
                <a:latin typeface="+mn-lt"/>
              </a:rPr>
              <a:t>yêu cầu khách hàng trong quá khứ</a:t>
            </a:r>
            <a:endParaRPr xmlns:a="http://schemas.openxmlformats.org/drawingml/2006/main" lang="en-US" altLang="en-US" sz="2000" dirty="0">
              <a:latin typeface="+mn-lt"/>
            </a:endParaRPr>
          </a:p>
        </p:txBody>
      </p:sp>
      <p:sp>
        <p:nvSpPr>
          <p:cNvPr id="5" name="Content Placeholder 4"/>
          <p:cNvSpPr>
            <a:spLocks noGrp="1"/>
          </p:cNvSpPr>
          <p:nvPr>
            <p:ph sz="quarter" idx="14"/>
          </p:nvPr>
        </p:nvSpPr>
        <p:spPr>
          <a:xfrm>
            <a:off x="4513006" y="2898209"/>
            <a:ext cx="3967317" cy="3369856"/>
          </a:xfrm>
        </p:spPr>
        <p:txBody>
          <a:bodyPr/>
          <a:lstStyle/>
          <a:p>
            <a:pPr xmlns:a="http://schemas.openxmlformats.org/drawingml/2006/main" marL="0" indent="0">
              <a:spcBef>
                <a:spcPts val="1500"/>
              </a:spcBef>
              <a:buNone/>
            </a:pPr>
            <a:r xmlns:a="http://schemas.openxmlformats.org/drawingml/2006/main">
              <a:rPr lang="vi" altLang="en-US" sz="2000" b="1" dirty="0">
                <a:solidFill>
                  <a:schemeClr val="bg2"/>
                </a:solidFill>
                <a:latin typeface="+mn-lt"/>
              </a:rPr>
              <a:t>qua một bên</a:t>
            </a:r>
          </a:p>
          <a:p>
            <a:pPr xmlns:a="http://schemas.openxmlformats.org/drawingml/2006/main" marL="0" indent="0">
              <a:spcBef>
                <a:spcPts val="1500"/>
              </a:spcBef>
              <a:buClr>
                <a:schemeClr val="tx2"/>
              </a:buClr>
              <a:buNone/>
            </a:pPr>
            <a:r xmlns:a="http://schemas.openxmlformats.org/drawingml/2006/main">
              <a:rPr lang="vi" altLang="en-US" sz="2000" b="1" dirty="0">
                <a:solidFill>
                  <a:schemeClr val="bg2"/>
                </a:solidFill>
                <a:latin typeface="+mn-lt"/>
              </a:rPr>
              <a:t>các giao thức duy trì </a:t>
            </a:r>
            <a:r xmlns:a="http://schemas.openxmlformats.org/drawingml/2006/main">
              <a:rPr lang="vi" altLang="ja-JP" sz="2000" b="1" dirty="0">
                <a:solidFill>
                  <a:schemeClr val="bg2"/>
                </a:solidFill>
                <a:latin typeface="+mn-lt"/>
              </a:rPr>
              <a:t>“trạng thái” rất phức tạp!</a:t>
            </a:r>
          </a:p>
          <a:p>
            <a:pPr xmlns:a="http://schemas.openxmlformats.org/drawingml/2006/main">
              <a:spcBef>
                <a:spcPts val="1500"/>
              </a:spcBef>
              <a:buClr>
                <a:schemeClr val="tx2"/>
              </a:buClr>
              <a:buFont typeface="Arial" panose="020B0604020202020204" pitchFamily="34" charset="0"/>
              <a:buChar char="•"/>
            </a:pPr>
            <a:r xmlns:a="http://schemas.openxmlformats.org/drawingml/2006/main">
              <a:rPr lang="vi" altLang="en-US" sz="2000" dirty="0">
                <a:latin typeface="+mn-lt"/>
              </a:rPr>
              <a:t>lịch sử quá khứ (trạng thái) phải được duy trì</a:t>
            </a:r>
          </a:p>
          <a:p>
            <a:pPr xmlns:a="http://schemas.openxmlformats.org/drawingml/2006/main">
              <a:spcBef>
                <a:spcPts val="1500"/>
              </a:spcBef>
              <a:buClr>
                <a:schemeClr val="tx2"/>
              </a:buClr>
              <a:buFont typeface="Arial" panose="020B0604020202020204" pitchFamily="34" charset="0"/>
              <a:buChar char="•"/>
            </a:pPr>
            <a:r xmlns:a="http://schemas.openxmlformats.org/drawingml/2006/main">
              <a:rPr lang="vi" altLang="en-US" sz="2000" dirty="0">
                <a:latin typeface="+mn-lt"/>
              </a:rPr>
              <a:t>nếu máy chủ/máy khách gặp sự cố, quan điểm về </a:t>
            </a:r>
            <a:r xmlns:a="http://schemas.openxmlformats.org/drawingml/2006/main">
              <a:rPr lang="vi" altLang="ja-JP" sz="2000" dirty="0">
                <a:latin typeface="+mn-lt"/>
              </a:rPr>
              <a:t>“trạng thái” của chúng có thể không nhất quán, phải được </a:t>
            </a:r>
            <a:r xmlns:a="http://schemas.openxmlformats.org/drawingml/2006/main">
              <a:rPr lang="vi" altLang="ja-JP" sz="2000" dirty="0" smtClean="0">
                <a:latin typeface="+mn-lt"/>
              </a:rPr>
              <a:t>đối chiếu</a:t>
            </a:r>
            <a:endParaRPr xmlns:a="http://schemas.openxmlformats.org/drawingml/2006/main" lang="en-US" altLang="ja-JP" sz="2000" dirty="0">
              <a:latin typeface="+mn-lt"/>
            </a:endParaRPr>
          </a:p>
        </p:txBody>
      </p:sp>
    </p:spTree>
    <p:extLst>
      <p:ext uri="{BB962C8B-B14F-4D97-AF65-F5344CB8AC3E}">
        <p14:creationId xmlns:p14="http://schemas.microsoft.com/office/powerpoint/2010/main" val="671438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h</a:t>
            </a:r>
            <a:r xmlns:a="http://schemas.openxmlformats.org/drawingml/2006/main">
              <a:rPr lang="vi"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xmlns:a="http://schemas.openxmlformats.org/drawingml/2006/main">
              <a:rPr lang="vi"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xmlns:a="http://schemas.openxmlformats.org/drawingml/2006/main">
              <a:rPr lang="vi"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Kết nối P</a:t>
            </a:r>
            <a:endParaRPr xmlns:a="http://schemas.openxmlformats.org/drawingml/2006/main" lang="en-US" dirty="0"/>
          </a:p>
        </p:txBody>
      </p:sp>
      <p:sp>
        <p:nvSpPr>
          <p:cNvPr id="3" name="Text Placeholder 2"/>
          <p:cNvSpPr>
            <a:spLocks noGrp="1"/>
          </p:cNvSpPr>
          <p:nvPr>
            <p:ph type="body" idx="1"/>
          </p:nvPr>
        </p:nvSpPr>
        <p:spPr>
          <a:xfrm>
            <a:off x="457200" y="1600199"/>
            <a:ext cx="3739243" cy="3526971"/>
          </a:xfrm>
        </p:spPr>
        <p:txBody>
          <a:bodyPr/>
          <a:lstStyle/>
          <a:p>
            <a:pPr xmlns:a="http://schemas.openxmlformats.org/drawingml/2006/main" marL="0" indent="0">
              <a:buFont typeface="Wingdings" panose="05000000000000000000" pitchFamily="2" charset="2"/>
              <a:buNone/>
            </a:pPr>
            <a:r xmlns:a="http://schemas.openxmlformats.org/drawingml/2006/main">
              <a:rPr lang="vi" altLang="en-US" sz="2400" b="1" dirty="0">
                <a:solidFill>
                  <a:schemeClr val="bg2"/>
                </a:solidFill>
                <a:latin typeface="+mn-lt"/>
              </a:rPr>
              <a:t>không bền </a:t>
            </a:r>
            <a:r xmlns:a="http://schemas.openxmlformats.org/drawingml/2006/main">
              <a:rPr lang="vi" altLang="en-US" sz="2400" b="1" dirty="0" smtClean="0">
                <a:solidFill>
                  <a:schemeClr val="bg2"/>
                </a:solidFill>
                <a:latin typeface="+mn-lt"/>
              </a:rPr>
              <a:t>H</a:t>
            </a:r>
            <a:r xmlns:a="http://schemas.openxmlformats.org/drawingml/2006/main">
              <a:rPr lang="vi" altLang="en-US" sz="100" b="1" dirty="0" smtClean="0">
                <a:solidFill>
                  <a:schemeClr val="bg2"/>
                </a:solidFill>
                <a:latin typeface="+mn-lt"/>
              </a:rPr>
              <a:t> </a:t>
            </a:r>
            <a:r xmlns:a="http://schemas.openxmlformats.org/drawingml/2006/main">
              <a:rPr lang="vi" altLang="en-US" sz="2400" b="1" dirty="0" smtClean="0">
                <a:solidFill>
                  <a:schemeClr val="bg2"/>
                </a:solidFill>
                <a:latin typeface="+mn-lt"/>
              </a:rPr>
              <a:t>t</a:t>
            </a:r>
            <a:r xmlns:a="http://schemas.openxmlformats.org/drawingml/2006/main">
              <a:rPr lang="vi" altLang="en-US" sz="100" b="1" dirty="0" smtClean="0">
                <a:solidFill>
                  <a:schemeClr val="bg2"/>
                </a:solidFill>
                <a:latin typeface="+mn-lt"/>
              </a:rPr>
              <a:t> </a:t>
            </a:r>
            <a:r xmlns:a="http://schemas.openxmlformats.org/drawingml/2006/main">
              <a:rPr lang="vi" altLang="en-US" sz="2400" b="1" dirty="0" smtClean="0">
                <a:solidFill>
                  <a:schemeClr val="bg2"/>
                </a:solidFill>
                <a:latin typeface="+mn-lt"/>
              </a:rPr>
              <a:t>t</a:t>
            </a:r>
            <a:r xmlns:a="http://schemas.openxmlformats.org/drawingml/2006/main">
              <a:rPr lang="vi" altLang="en-US" sz="100" b="1" dirty="0" smtClean="0">
                <a:solidFill>
                  <a:schemeClr val="bg2"/>
                </a:solidFill>
                <a:latin typeface="+mn-lt"/>
              </a:rPr>
              <a:t> </a:t>
            </a:r>
            <a:r xmlns:a="http://schemas.openxmlformats.org/drawingml/2006/main">
              <a:rPr lang="vi" altLang="en-US" sz="2400" b="1" dirty="0" smtClean="0">
                <a:solidFill>
                  <a:schemeClr val="bg2"/>
                </a:solidFill>
                <a:latin typeface="+mn-lt"/>
              </a:rPr>
              <a:t>P</a:t>
            </a:r>
            <a:endParaRPr xmlns:a="http://schemas.openxmlformats.org/drawingml/2006/main" lang="en-US" altLang="en-US" sz="2400" b="1" dirty="0">
              <a:solidFill>
                <a:schemeClr val="bg2"/>
              </a:solidFill>
              <a:latin typeface="+mn-lt"/>
            </a:endParaRPr>
          </a:p>
          <a:p>
            <a:r xmlns:a="http://schemas.openxmlformats.org/drawingml/2006/main">
              <a:rPr lang="vi" altLang="en-US" sz="2400" dirty="0">
                <a:latin typeface="+mn-lt"/>
              </a:rPr>
              <a:t>nhiều nhất một đối tượng được gửi qua </a:t>
            </a:r>
            <a:r xmlns:a="http://schemas.openxmlformats.org/drawingml/2006/main">
              <a:rPr lang="vi" altLang="en-US" sz="2400" dirty="0" smtClean="0">
                <a:latin typeface="+mn-lt"/>
              </a:rPr>
              <a:t>T</a:t>
            </a:r>
            <a:r xmlns:a="http://schemas.openxmlformats.org/drawingml/2006/main">
              <a:rPr lang="vi" altLang="en-US" sz="100" dirty="0" smtClean="0">
                <a:latin typeface="+mn-lt"/>
              </a:rPr>
              <a:t> </a:t>
            </a:r>
            <a:r xmlns:a="http://schemas.openxmlformats.org/drawingml/2006/main">
              <a:rPr lang="vi" altLang="en-US" sz="2400" dirty="0" smtClean="0">
                <a:latin typeface="+mn-lt"/>
              </a:rPr>
              <a:t>C</a:t>
            </a:r>
            <a:r xmlns:a="http://schemas.openxmlformats.org/drawingml/2006/main">
              <a:rPr lang="vi" altLang="en-US" sz="100" dirty="0" smtClean="0">
                <a:latin typeface="+mn-lt"/>
              </a:rPr>
              <a:t> </a:t>
            </a:r>
            <a:r xmlns:a="http://schemas.openxmlformats.org/drawingml/2006/main">
              <a:rPr lang="vi" altLang="en-US" sz="2400" dirty="0">
                <a:latin typeface="+mn-lt"/>
              </a:rPr>
              <a:t>kết nối </a:t>
            </a:r>
            <a:r xmlns:a="http://schemas.openxmlformats.org/drawingml/2006/main">
              <a:rPr lang="vi" altLang="en-US" sz="2400" dirty="0" smtClean="0">
                <a:latin typeface="+mn-lt"/>
              </a:rPr>
              <a:t>P</a:t>
            </a:r>
          </a:p>
          <a:p>
            <a:pPr xmlns:a="http://schemas.openxmlformats.org/drawingml/2006/main" lvl="1"/>
            <a:r xmlns:a="http://schemas.openxmlformats.org/drawingml/2006/main">
              <a:rPr lang="vi" altLang="en-US" sz="2400" dirty="0">
                <a:latin typeface="+mn-lt"/>
              </a:rPr>
              <a:t>kết nối sau đó đóng lại</a:t>
            </a:r>
          </a:p>
          <a:p>
            <a:r xmlns:a="http://schemas.openxmlformats.org/drawingml/2006/main">
              <a:rPr lang="vi" altLang="en-US" sz="2400" dirty="0">
                <a:latin typeface="+mn-lt"/>
              </a:rPr>
              <a:t>tải xuống nhiều đối tượng yêu cầu nhiều </a:t>
            </a:r>
            <a:r xmlns:a="http://schemas.openxmlformats.org/drawingml/2006/main">
              <a:rPr lang="vi" altLang="en-US" sz="2400" dirty="0" smtClean="0">
                <a:latin typeface="+mn-lt"/>
              </a:rPr>
              <a:t>kết nối</a:t>
            </a:r>
            <a:endParaRPr xmlns:a="http://schemas.openxmlformats.org/drawingml/2006/main" lang="en-US" altLang="en-US" sz="2400" dirty="0">
              <a:latin typeface="+mn-lt"/>
            </a:endParaRPr>
          </a:p>
        </p:txBody>
      </p:sp>
      <p:sp>
        <p:nvSpPr>
          <p:cNvPr id="4" name="Text Placeholder 3"/>
          <p:cNvSpPr>
            <a:spLocks noGrp="1"/>
          </p:cNvSpPr>
          <p:nvPr>
            <p:ph type="body" idx="2"/>
          </p:nvPr>
        </p:nvSpPr>
        <p:spPr>
          <a:xfrm>
            <a:off x="4359728" y="1602689"/>
            <a:ext cx="4327071" cy="2163763"/>
          </a:xfrm>
        </p:spPr>
        <p:txBody>
          <a:bodyPr/>
          <a:lstStyle/>
          <a:p>
            <a:pPr xmlns:a="http://schemas.openxmlformats.org/drawingml/2006/main" marL="0" indent="0">
              <a:buFont typeface="Wingdings" panose="05000000000000000000" pitchFamily="2" charset="2"/>
              <a:buNone/>
            </a:pPr>
            <a:r xmlns:a="http://schemas.openxmlformats.org/drawingml/2006/main">
              <a:rPr lang="vi" altLang="en-US" sz="2400" b="1" dirty="0">
                <a:solidFill>
                  <a:schemeClr val="bg2"/>
                </a:solidFill>
                <a:latin typeface="+mn-lt"/>
              </a:rPr>
              <a:t>dai dẳng </a:t>
            </a:r>
            <a:r xmlns:a="http://schemas.openxmlformats.org/drawingml/2006/main">
              <a:rPr lang="vi" altLang="en-US" sz="2400" b="1" dirty="0" smtClean="0">
                <a:solidFill>
                  <a:schemeClr val="bg2"/>
                </a:solidFill>
                <a:latin typeface="+mn-lt"/>
              </a:rPr>
              <a:t>H</a:t>
            </a:r>
            <a:r xmlns:a="http://schemas.openxmlformats.org/drawingml/2006/main">
              <a:rPr lang="vi" altLang="en-US" sz="100" b="1" dirty="0" smtClean="0">
                <a:solidFill>
                  <a:schemeClr val="bg2"/>
                </a:solidFill>
                <a:latin typeface="+mn-lt"/>
              </a:rPr>
              <a:t> </a:t>
            </a:r>
            <a:r xmlns:a="http://schemas.openxmlformats.org/drawingml/2006/main">
              <a:rPr lang="vi" altLang="en-US" sz="2400" b="1" dirty="0" smtClean="0">
                <a:solidFill>
                  <a:schemeClr val="bg2"/>
                </a:solidFill>
                <a:latin typeface="+mn-lt"/>
              </a:rPr>
              <a:t>t</a:t>
            </a:r>
            <a:r xmlns:a="http://schemas.openxmlformats.org/drawingml/2006/main">
              <a:rPr lang="vi" altLang="en-US" sz="100" b="1" dirty="0" smtClean="0">
                <a:solidFill>
                  <a:schemeClr val="bg2"/>
                </a:solidFill>
                <a:latin typeface="+mn-lt"/>
              </a:rPr>
              <a:t> </a:t>
            </a:r>
            <a:r xmlns:a="http://schemas.openxmlformats.org/drawingml/2006/main">
              <a:rPr lang="vi" altLang="en-US" sz="2400" b="1" dirty="0" smtClean="0">
                <a:solidFill>
                  <a:schemeClr val="bg2"/>
                </a:solidFill>
                <a:latin typeface="+mn-lt"/>
              </a:rPr>
              <a:t>t</a:t>
            </a:r>
            <a:r xmlns:a="http://schemas.openxmlformats.org/drawingml/2006/main">
              <a:rPr lang="vi" altLang="en-US" sz="100" b="1" dirty="0" smtClean="0">
                <a:solidFill>
                  <a:schemeClr val="bg2"/>
                </a:solidFill>
                <a:latin typeface="+mn-lt"/>
              </a:rPr>
              <a:t> </a:t>
            </a:r>
            <a:r xmlns:a="http://schemas.openxmlformats.org/drawingml/2006/main">
              <a:rPr lang="vi" altLang="en-US" sz="2400" b="1" dirty="0" smtClean="0">
                <a:solidFill>
                  <a:schemeClr val="bg2"/>
                </a:solidFill>
                <a:latin typeface="+mn-lt"/>
              </a:rPr>
              <a:t>P</a:t>
            </a:r>
            <a:endParaRPr xmlns:a="http://schemas.openxmlformats.org/drawingml/2006/main" lang="en-US" altLang="en-US" sz="2400" b="1" dirty="0">
              <a:solidFill>
                <a:schemeClr val="bg2"/>
              </a:solidFill>
              <a:latin typeface="+mn-lt"/>
            </a:endParaRPr>
          </a:p>
          <a:p>
            <a:r xmlns:a="http://schemas.openxmlformats.org/drawingml/2006/main">
              <a:rPr lang="vi" altLang="en-US" sz="2400" dirty="0">
                <a:latin typeface="+mn-lt"/>
              </a:rPr>
              <a:t>nhiều đối tượng có thể được gửi qua một </a:t>
            </a:r>
            <a:r xmlns:a="http://schemas.openxmlformats.org/drawingml/2006/main">
              <a:rPr lang="vi" altLang="en-US" sz="2400" dirty="0" smtClean="0">
                <a:latin typeface="+mn-lt"/>
              </a:rPr>
              <a:t>T</a:t>
            </a:r>
            <a:r xmlns:a="http://schemas.openxmlformats.org/drawingml/2006/main">
              <a:rPr lang="vi" altLang="en-US" sz="100" dirty="0" smtClean="0">
                <a:latin typeface="+mn-lt"/>
              </a:rPr>
              <a:t> </a:t>
            </a:r>
            <a:r xmlns:a="http://schemas.openxmlformats.org/drawingml/2006/main">
              <a:rPr lang="vi" altLang="en-US" sz="2400" dirty="0" smtClean="0">
                <a:latin typeface="+mn-lt"/>
              </a:rPr>
              <a:t>C</a:t>
            </a:r>
            <a:r xmlns:a="http://schemas.openxmlformats.org/drawingml/2006/main">
              <a:rPr lang="vi" altLang="en-US" sz="100" dirty="0" smtClean="0">
                <a:latin typeface="+mn-lt"/>
              </a:rPr>
              <a:t> </a:t>
            </a:r>
            <a:r xmlns:a="http://schemas.openxmlformats.org/drawingml/2006/main">
              <a:rPr lang="vi" altLang="en-US" sz="2400" dirty="0" smtClean="0">
                <a:latin typeface="+mn-lt"/>
              </a:rPr>
              <a:t>P </a:t>
            </a:r>
            <a:r xmlns:a="http://schemas.openxmlformats.org/drawingml/2006/main">
              <a:rPr lang="vi" altLang="en-US" sz="2400" dirty="0">
                <a:latin typeface="+mn-lt"/>
              </a:rPr>
              <a:t>kết nối giữa client, </a:t>
            </a:r>
            <a:r xmlns:a="http://schemas.openxmlformats.org/drawingml/2006/main">
              <a:rPr lang="vi" altLang="en-US" sz="2400" dirty="0" smtClean="0">
                <a:latin typeface="+mn-lt"/>
              </a:rPr>
              <a:t>server</a:t>
            </a:r>
            <a:endParaRPr xmlns:a="http://schemas.openxmlformats.org/drawingml/2006/main" lang="en-US" altLang="en-US" sz="2400" dirty="0">
              <a:latin typeface="+mn-lt"/>
            </a:endParaRPr>
          </a:p>
        </p:txBody>
      </p:sp>
    </p:spTree>
    <p:extLst>
      <p:ext uri="{BB962C8B-B14F-4D97-AF65-F5344CB8AC3E}">
        <p14:creationId xmlns:p14="http://schemas.microsoft.com/office/powerpoint/2010/main" val="37401021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xmlns:a="http://schemas.openxmlformats.org/drawingml/2006/main">
              <a:rPr lang="vi" altLang="en-US" dirty="0" smtClean="0">
                <a:solidFill>
                  <a:schemeClr val="tx2"/>
                </a:solidFill>
                <a:latin typeface="Times New Roman" panose="02020603050405020304" pitchFamily="18" charset="0"/>
                <a:cs typeface="Times New Roman" panose="02020603050405020304" pitchFamily="18" charset="0"/>
              </a:rPr>
              <a:t>H không dai dẳng</a:t>
            </a:r>
            <a:r xmlns:a="http://schemas.openxmlformats.org/drawingml/2006/main">
              <a:rPr lang="vi" altLang="en-US" sz="100" dirty="0" smtClean="0">
                <a:solidFill>
                  <a:schemeClr val="tx2"/>
                </a:solidFill>
                <a:latin typeface="Times New Roman" panose="02020603050405020304" pitchFamily="18" charset="0"/>
                <a:cs typeface="Times New Roman" panose="02020603050405020304" pitchFamily="18" charset="0"/>
              </a:rPr>
              <a:t> </a:t>
            </a:r>
            <a:r xmlns:a="http://schemas.openxmlformats.org/drawingml/2006/main">
              <a:rPr lang="vi" altLang="en-US" dirty="0" smtClean="0">
                <a:solidFill>
                  <a:schemeClr val="tx2"/>
                </a:solidFill>
                <a:latin typeface="Times New Roman" panose="02020603050405020304" pitchFamily="18" charset="0"/>
                <a:cs typeface="Times New Roman" panose="02020603050405020304" pitchFamily="18" charset="0"/>
              </a:rPr>
              <a:t>t</a:t>
            </a:r>
            <a:r xmlns:a="http://schemas.openxmlformats.org/drawingml/2006/main">
              <a:rPr lang="vi" altLang="en-US" sz="100" dirty="0" smtClean="0">
                <a:solidFill>
                  <a:schemeClr val="tx2"/>
                </a:solidFill>
                <a:latin typeface="Times New Roman" panose="02020603050405020304" pitchFamily="18" charset="0"/>
                <a:cs typeface="Times New Roman" panose="02020603050405020304" pitchFamily="18" charset="0"/>
              </a:rPr>
              <a:t> </a:t>
            </a:r>
            <a:r xmlns:a="http://schemas.openxmlformats.org/drawingml/2006/main">
              <a:rPr lang="vi" altLang="en-US" dirty="0" smtClean="0">
                <a:solidFill>
                  <a:schemeClr val="tx2"/>
                </a:solidFill>
                <a:latin typeface="Times New Roman" panose="02020603050405020304" pitchFamily="18" charset="0"/>
                <a:cs typeface="Times New Roman" panose="02020603050405020304" pitchFamily="18" charset="0"/>
              </a:rPr>
              <a:t>t</a:t>
            </a:r>
            <a:r xmlns:a="http://schemas.openxmlformats.org/drawingml/2006/main">
              <a:rPr lang="vi" altLang="en-US" sz="100" dirty="0" smtClean="0">
                <a:solidFill>
                  <a:schemeClr val="tx2"/>
                </a:solidFill>
                <a:latin typeface="Times New Roman" panose="02020603050405020304" pitchFamily="18" charset="0"/>
                <a:cs typeface="Times New Roman" panose="02020603050405020304" pitchFamily="18" charset="0"/>
              </a:rPr>
              <a:t> </a:t>
            </a:r>
            <a:r xmlns:a="http://schemas.openxmlformats.org/drawingml/2006/main">
              <a:rPr lang="vi" altLang="en-US" dirty="0" smtClean="0">
                <a:solidFill>
                  <a:schemeClr val="tx2"/>
                </a:solidFill>
                <a:latin typeface="Times New Roman" panose="02020603050405020304" pitchFamily="18" charset="0"/>
                <a:cs typeface="Times New Roman" panose="02020603050405020304" pitchFamily="18" charset="0"/>
              </a:rPr>
              <a:t>P </a:t>
            </a:r>
            <a:r xmlns:a="http://schemas.openxmlformats.org/drawingml/2006/main">
              <a:rPr lang="vi" altLang="en-US" sz="2000" b="0" dirty="0" smtClean="0">
                <a:solidFill>
                  <a:schemeClr val="tx2"/>
                </a:solidFill>
                <a:latin typeface="Times New Roman" panose="02020603050405020304" pitchFamily="18" charset="0"/>
                <a:cs typeface="Times New Roman" panose="02020603050405020304" pitchFamily="18" charset="0"/>
              </a:rPr>
              <a:t>(1 trên 2)</a:t>
            </a:r>
            <a:endParaRPr xmlns:a="http://schemas.openxmlformats.org/drawingml/2006/main" lang="en-US" sz="2000" b="0" dirty="0"/>
          </a:p>
        </p:txBody>
      </p:sp>
      <p:sp>
        <p:nvSpPr>
          <p:cNvPr id="7" name="Text Placeholder 6"/>
          <p:cNvSpPr>
            <a:spLocks noGrp="1"/>
          </p:cNvSpPr>
          <p:nvPr>
            <p:ph type="body" idx="1"/>
          </p:nvPr>
        </p:nvSpPr>
        <p:spPr>
          <a:xfrm>
            <a:off x="457200" y="1600201"/>
            <a:ext cx="8229600" cy="914400"/>
          </a:xfrm>
        </p:spPr>
        <p:txBody>
          <a:bodyPr/>
          <a:lstStyle/>
          <a:p>
            <a:pPr xmlns:a="http://schemas.openxmlformats.org/drawingml/2006/main" marL="0" indent="0">
              <a:buNone/>
            </a:pPr>
            <a:r xmlns:a="http://schemas.openxmlformats.org/drawingml/2006/main">
              <a:rPr lang="vi" altLang="en-US" sz="2000" dirty="0">
                <a:latin typeface="+mn-lt"/>
              </a:rPr>
              <a:t>giả sử người dùng nhập </a:t>
            </a:r>
            <a:r xmlns:a="http://schemas.openxmlformats.org/drawingml/2006/main">
              <a:rPr lang="vi" altLang="en-US" sz="2000" dirty="0" smtClean="0">
                <a:latin typeface="+mn-lt"/>
              </a:rPr>
              <a:t>U</a:t>
            </a:r>
            <a:r xmlns:a="http://schemas.openxmlformats.org/drawingml/2006/main">
              <a:rPr lang="vi" altLang="en-US" sz="100" dirty="0" smtClean="0">
                <a:latin typeface="+mn-lt"/>
              </a:rPr>
              <a:t> </a:t>
            </a:r>
            <a:r xmlns:a="http://schemas.openxmlformats.org/drawingml/2006/main">
              <a:rPr lang="vi" altLang="en-US" sz="2000" dirty="0" smtClean="0">
                <a:latin typeface="+mn-lt"/>
              </a:rPr>
              <a:t>r</a:t>
            </a:r>
            <a:r xmlns:a="http://schemas.openxmlformats.org/drawingml/2006/main">
              <a:rPr lang="vi" altLang="en-US" sz="100" dirty="0" smtClean="0">
                <a:latin typeface="+mn-lt"/>
              </a:rPr>
              <a:t> </a:t>
            </a:r>
            <a:r xmlns:a="http://schemas.openxmlformats.org/drawingml/2006/main">
              <a:rPr lang="vi" altLang="en-US" sz="2000" dirty="0" smtClean="0">
                <a:latin typeface="+mn-lt"/>
              </a:rPr>
              <a:t>l </a:t>
            </a:r>
            <a:r xmlns:a="http://schemas.openxmlformats.org/drawingml/2006/main">
              <a:rPr lang="vi" altLang="en-US" sz="2000" dirty="0">
                <a:latin typeface="+mn-lt"/>
              </a:rPr>
              <a:t>:</a:t>
            </a:r>
          </a:p>
          <a:p>
            <a:pPr xmlns:a="http://schemas.openxmlformats.org/drawingml/2006/main" marL="0" indent="0">
              <a:spcBef>
                <a:spcPts val="800"/>
              </a:spcBef>
              <a:buNone/>
            </a:pPr>
            <a:r xmlns:a="http://schemas.openxmlformats.org/drawingml/2006/main" xmlns:r="http://schemas.openxmlformats.org/officeDocument/2006/relationships">
              <a:rPr lang="vi" altLang="en-US" sz="2000" b="1" dirty="0" smtClean="0">
                <a:latin typeface="Courier New" panose="02070309020205020404" pitchFamily="49" charset="0"/>
                <a:cs typeface="Courier New" panose="02070309020205020404" pitchFamily="49" charset="0"/>
                <a:hlinkClick r:id="rId2" tooltip="http://www.someschool.edu/someDepartment/home.index"/>
              </a:rPr>
              <a:t>www.someSchool.edu/someDepartment/home.index</a:t>
            </a:r>
            <a:endParaRPr xmlns:a="http://schemas.openxmlformats.org/drawingml/2006/main" lang="en-US" altLang="en-US" sz="2000" b="1" dirty="0">
              <a:latin typeface="Courier New" panose="02070309020205020404" pitchFamily="49" charset="0"/>
              <a:cs typeface="Courier New" panose="02070309020205020404" pitchFamily="49" charset="0"/>
            </a:endParaRPr>
          </a:p>
        </p:txBody>
      </p:sp>
      <p:pic>
        <p:nvPicPr>
          <p:cNvPr id="8" name="Picture 7" descr="A seven part process is as follows. Part 1 a. H T T P client initiates T C P connection to H T T P server, process, at w w w dot some School dot e d u on port 80. Part 1 b. H T T P server at host w w w dot some School dot e d u waiting for T C P connection at port 80. Accepts connection, notifying client. Part 2. H T T P client sends H T T P request message, containing U R L, into T C P connection socket. Message indicates that client wants the object, some Department forward slash home period index. Part 3. H T T P server receives the request message, forms a response message containing the requested object, and sends a message into its socket. The process is continued."/>
          <p:cNvPicPr>
            <a:picLocks noChangeAspect="1"/>
          </p:cNvPicPr>
          <p:nvPr/>
        </p:nvPicPr>
        <p:blipFill>
          <a:blip r:embed="rId3"/>
          <a:stretch>
            <a:fillRect/>
          </a:stretch>
        </p:blipFill>
        <p:spPr>
          <a:xfrm>
            <a:off x="506187" y="2610873"/>
            <a:ext cx="7748134" cy="3558155"/>
          </a:xfrm>
          <a:prstGeom prst="rect">
            <a:avLst/>
          </a:prstGeom>
        </p:spPr>
      </p:pic>
    </p:spTree>
    <p:extLst>
      <p:ext uri="{BB962C8B-B14F-4D97-AF65-F5344CB8AC3E}">
        <p14:creationId xmlns:p14="http://schemas.microsoft.com/office/powerpoint/2010/main" val="32145870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smtClean="0">
                <a:solidFill>
                  <a:schemeClr val="tx2"/>
                </a:solidFill>
                <a:latin typeface="Times New Roman" panose="02020603050405020304" pitchFamily="18" charset="0"/>
                <a:cs typeface="Times New Roman" panose="02020603050405020304" pitchFamily="18" charset="0"/>
              </a:rPr>
              <a:t>H không dai dẳng</a:t>
            </a:r>
            <a:r xmlns:a="http://schemas.openxmlformats.org/drawingml/2006/main">
              <a:rPr lang="vi" altLang="en-US" sz="100" dirty="0" smtClean="0">
                <a:solidFill>
                  <a:schemeClr val="tx2"/>
                </a:solidFill>
                <a:latin typeface="Times New Roman" panose="02020603050405020304" pitchFamily="18" charset="0"/>
                <a:cs typeface="Times New Roman" panose="02020603050405020304" pitchFamily="18" charset="0"/>
              </a:rPr>
              <a:t> </a:t>
            </a:r>
            <a:r xmlns:a="http://schemas.openxmlformats.org/drawingml/2006/main">
              <a:rPr lang="vi" altLang="en-US" dirty="0" smtClean="0">
                <a:solidFill>
                  <a:schemeClr val="tx2"/>
                </a:solidFill>
                <a:latin typeface="Times New Roman" panose="02020603050405020304" pitchFamily="18" charset="0"/>
                <a:cs typeface="Times New Roman" panose="02020603050405020304" pitchFamily="18" charset="0"/>
              </a:rPr>
              <a:t>t</a:t>
            </a:r>
            <a:r xmlns:a="http://schemas.openxmlformats.org/drawingml/2006/main">
              <a:rPr lang="vi" altLang="en-US" sz="100" dirty="0" smtClean="0">
                <a:solidFill>
                  <a:schemeClr val="tx2"/>
                </a:solidFill>
                <a:latin typeface="Times New Roman" panose="02020603050405020304" pitchFamily="18" charset="0"/>
                <a:cs typeface="Times New Roman" panose="02020603050405020304" pitchFamily="18" charset="0"/>
              </a:rPr>
              <a:t> </a:t>
            </a:r>
            <a:r xmlns:a="http://schemas.openxmlformats.org/drawingml/2006/main">
              <a:rPr lang="vi" altLang="en-US" dirty="0" smtClean="0">
                <a:solidFill>
                  <a:schemeClr val="tx2"/>
                </a:solidFill>
                <a:latin typeface="Times New Roman" panose="02020603050405020304" pitchFamily="18" charset="0"/>
                <a:cs typeface="Times New Roman" panose="02020603050405020304" pitchFamily="18" charset="0"/>
              </a:rPr>
              <a:t>t</a:t>
            </a:r>
            <a:r xmlns:a="http://schemas.openxmlformats.org/drawingml/2006/main">
              <a:rPr lang="vi" altLang="en-US" sz="100" dirty="0" smtClean="0">
                <a:solidFill>
                  <a:schemeClr val="tx2"/>
                </a:solidFill>
                <a:latin typeface="Times New Roman" panose="02020603050405020304" pitchFamily="18" charset="0"/>
                <a:cs typeface="Times New Roman" panose="02020603050405020304" pitchFamily="18" charset="0"/>
              </a:rPr>
              <a:t> </a:t>
            </a:r>
            <a:r xmlns:a="http://schemas.openxmlformats.org/drawingml/2006/main">
              <a:rPr lang="vi" altLang="en-US" dirty="0" smtClean="0">
                <a:solidFill>
                  <a:schemeClr val="tx2"/>
                </a:solidFill>
                <a:latin typeface="Times New Roman" panose="02020603050405020304" pitchFamily="18" charset="0"/>
                <a:cs typeface="Times New Roman" panose="02020603050405020304" pitchFamily="18" charset="0"/>
              </a:rPr>
              <a:t>P </a:t>
            </a:r>
            <a:r xmlns:a="http://schemas.openxmlformats.org/drawingml/2006/main">
              <a:rPr lang="vi" altLang="en-US" sz="2000" b="0" dirty="0">
                <a:solidFill>
                  <a:schemeClr val="tx2"/>
                </a:solidFill>
                <a:latin typeface="Times New Roman" panose="02020603050405020304" pitchFamily="18" charset="0"/>
                <a:cs typeface="Times New Roman" panose="02020603050405020304" pitchFamily="18" charset="0"/>
              </a:rPr>
              <a:t>(2 trên 2)</a:t>
            </a:r>
            <a:endParaRPr xmlns:a="http://schemas.openxmlformats.org/drawingml/2006/main" lang="en-US" b="0" dirty="0"/>
          </a:p>
        </p:txBody>
      </p:sp>
      <p:pic>
        <p:nvPicPr>
          <p:cNvPr id="4" name="Picture 3" descr="The process, continued. Part 4. H T T P server closes T C P connection. Part 5. H T T P client receives response message containing h t m l file, displays h t m l. Parsing h t m l file, finds 10 referenced j peg objects. Part 6. Steps 1 through 5 repeated for each of 10 j peg objects."/>
          <p:cNvPicPr>
            <a:picLocks noChangeAspect="1"/>
          </p:cNvPicPr>
          <p:nvPr/>
        </p:nvPicPr>
        <p:blipFill>
          <a:blip r:embed="rId2"/>
          <a:stretch>
            <a:fillRect/>
          </a:stretch>
        </p:blipFill>
        <p:spPr>
          <a:xfrm>
            <a:off x="530001" y="1918575"/>
            <a:ext cx="8083997" cy="3249450"/>
          </a:xfrm>
          <a:prstGeom prst="rect">
            <a:avLst/>
          </a:prstGeom>
        </p:spPr>
      </p:pic>
    </p:spTree>
    <p:extLst>
      <p:ext uri="{BB962C8B-B14F-4D97-AF65-F5344CB8AC3E}">
        <p14:creationId xmlns:p14="http://schemas.microsoft.com/office/powerpoint/2010/main" val="34348652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smtClean="0"/>
              <a:t>H </a:t>
            </a:r>
            <a:r xmlns:a="http://schemas.openxmlformats.org/drawingml/2006/main">
              <a:rPr lang="vi" altLang="en-US" dirty="0"/>
              <a:t>không dai dẳng</a:t>
            </a:r>
            <a:r xmlns:a="http://schemas.openxmlformats.org/drawingml/2006/main">
              <a:rPr lang="vi" altLang="en-US" sz="100" dirty="0" smtClean="0"/>
              <a:t> </a:t>
            </a:r>
            <a:r xmlns:a="http://schemas.openxmlformats.org/drawingml/2006/main">
              <a:rPr lang="vi" altLang="en-US" dirty="0" smtClean="0"/>
              <a:t>t</a:t>
            </a:r>
            <a:r xmlns:a="http://schemas.openxmlformats.org/drawingml/2006/main">
              <a:rPr lang="vi" altLang="en-US" sz="100" dirty="0" smtClean="0"/>
              <a:t> </a:t>
            </a:r>
            <a:r xmlns:a="http://schemas.openxmlformats.org/drawingml/2006/main">
              <a:rPr lang="vi" altLang="en-US" dirty="0" smtClean="0"/>
              <a:t>t</a:t>
            </a:r>
            <a:r xmlns:a="http://schemas.openxmlformats.org/drawingml/2006/main">
              <a:rPr lang="vi" altLang="en-US" sz="100" dirty="0" smtClean="0"/>
              <a:t> </a:t>
            </a:r>
            <a:r xmlns:a="http://schemas.openxmlformats.org/drawingml/2006/main">
              <a:rPr lang="vi" altLang="en-US" dirty="0" smtClean="0"/>
              <a:t>P </a:t>
            </a:r>
            <a:r xmlns:a="http://schemas.openxmlformats.org/drawingml/2006/main">
              <a:rPr lang="vi" altLang="en-US" dirty="0"/>
              <a:t>: Thời gian đáp ứng</a:t>
            </a:r>
            <a:endParaRPr xmlns:a="http://schemas.openxmlformats.org/drawingml/2006/main" lang="en-US" dirty="0"/>
          </a:p>
        </p:txBody>
      </p:sp>
      <p:sp>
        <p:nvSpPr>
          <p:cNvPr id="3" name="Text Placeholder 2"/>
          <p:cNvSpPr>
            <a:spLocks noGrp="1"/>
          </p:cNvSpPr>
          <p:nvPr>
            <p:ph type="body" idx="1"/>
          </p:nvPr>
        </p:nvSpPr>
        <p:spPr>
          <a:xfrm>
            <a:off x="457201" y="1600200"/>
            <a:ext cx="3771900" cy="4767943"/>
          </a:xfrm>
        </p:spPr>
        <p:txBody>
          <a:bodyPr/>
          <a:lstStyle/>
          <a:p>
            <a:pPr xmlns:a="http://schemas.openxmlformats.org/drawingml/2006/main" marL="0" indent="0">
              <a:spcBef>
                <a:spcPts val="600"/>
              </a:spcBef>
              <a:buFont typeface="Wingdings" panose="05000000000000000000" pitchFamily="2" charset="2"/>
              <a:buNone/>
              <a:tabLst/>
            </a:pPr>
            <a:r xmlns:a="http://schemas.openxmlformats.org/drawingml/2006/main">
              <a:rPr lang="vi" altLang="en-US" sz="1800" b="1" dirty="0" smtClean="0">
                <a:solidFill>
                  <a:schemeClr val="tx1"/>
                </a:solidFill>
                <a:latin typeface="+mn-lt"/>
              </a:rPr>
              <a:t>r</a:t>
            </a:r>
            <a:r xmlns:a="http://schemas.openxmlformats.org/drawingml/2006/main">
              <a:rPr lang="vi" altLang="en-US" sz="100" b="1" dirty="0" smtClean="0">
                <a:solidFill>
                  <a:schemeClr val="tx1"/>
                </a:solidFill>
                <a:latin typeface="+mn-lt"/>
              </a:rPr>
              <a:t> </a:t>
            </a:r>
            <a:r xmlns:a="http://schemas.openxmlformats.org/drawingml/2006/main">
              <a:rPr lang="vi" altLang="en-US" sz="1800" b="1" dirty="0" smtClean="0">
                <a:solidFill>
                  <a:schemeClr val="tx1"/>
                </a:solidFill>
                <a:latin typeface="+mn-lt"/>
              </a:rPr>
              <a:t>t</a:t>
            </a:r>
            <a:r xmlns:a="http://schemas.openxmlformats.org/drawingml/2006/main">
              <a:rPr lang="vi" altLang="en-US" sz="100" b="1" dirty="0" smtClean="0">
                <a:solidFill>
                  <a:schemeClr val="tx1"/>
                </a:solidFill>
                <a:latin typeface="+mn-lt"/>
              </a:rPr>
              <a:t> </a:t>
            </a:r>
            <a:r xmlns:a="http://schemas.openxmlformats.org/drawingml/2006/main">
              <a:rPr lang="vi" altLang="en-US" sz="1800" b="1" dirty="0" smtClean="0">
                <a:solidFill>
                  <a:schemeClr val="tx1"/>
                </a:solidFill>
                <a:latin typeface="+mn-lt"/>
              </a:rPr>
              <a:t>T </a:t>
            </a:r>
            <a:r xmlns:a="http://schemas.openxmlformats.org/drawingml/2006/main">
              <a:rPr lang="vi" altLang="en-US" sz="1800" b="1" dirty="0">
                <a:solidFill>
                  <a:schemeClr val="tx1"/>
                </a:solidFill>
                <a:latin typeface="+mn-lt"/>
              </a:rPr>
              <a:t>(định nghĩa): </a:t>
            </a:r>
            <a:r xmlns:a="http://schemas.openxmlformats.org/drawingml/2006/main">
              <a:rPr lang="vi" altLang="en-US" sz="1800" dirty="0">
                <a:latin typeface="+mn-lt"/>
              </a:rPr>
              <a:t>thời gian để một gói nhỏ di chuyển từ máy khách đến máy chủ và ngược lại</a:t>
            </a:r>
          </a:p>
          <a:p>
            <a:pPr xmlns:a="http://schemas.openxmlformats.org/drawingml/2006/main">
              <a:spcBef>
                <a:spcPts val="600"/>
              </a:spcBef>
              <a:buFont typeface="Wingdings" panose="05000000000000000000" pitchFamily="2" charset="2"/>
              <a:buNone/>
            </a:pPr>
            <a:r xmlns:a="http://schemas.openxmlformats.org/drawingml/2006/main">
              <a:rPr lang="vi" altLang="en-US" sz="1800" b="1" dirty="0" smtClean="0">
                <a:solidFill>
                  <a:schemeClr val="tx1"/>
                </a:solidFill>
                <a:latin typeface="+mn-lt"/>
              </a:rPr>
              <a:t>h</a:t>
            </a:r>
            <a:r xmlns:a="http://schemas.openxmlformats.org/drawingml/2006/main">
              <a:rPr lang="vi" altLang="en-US" sz="100" b="1" dirty="0" smtClean="0">
                <a:solidFill>
                  <a:schemeClr val="tx1"/>
                </a:solidFill>
                <a:latin typeface="+mn-lt"/>
              </a:rPr>
              <a:t> </a:t>
            </a:r>
            <a:r xmlns:a="http://schemas.openxmlformats.org/drawingml/2006/main">
              <a:rPr lang="vi" altLang="en-US" sz="1800" b="1" dirty="0" smtClean="0">
                <a:solidFill>
                  <a:schemeClr val="tx1"/>
                </a:solidFill>
                <a:latin typeface="+mn-lt"/>
              </a:rPr>
              <a:t>t</a:t>
            </a:r>
            <a:r xmlns:a="http://schemas.openxmlformats.org/drawingml/2006/main">
              <a:rPr lang="vi" altLang="en-US" sz="100" b="1" dirty="0" smtClean="0">
                <a:solidFill>
                  <a:schemeClr val="tx1"/>
                </a:solidFill>
                <a:latin typeface="+mn-lt"/>
              </a:rPr>
              <a:t> </a:t>
            </a:r>
            <a:r xmlns:a="http://schemas.openxmlformats.org/drawingml/2006/main">
              <a:rPr lang="vi" altLang="en-US" sz="1800" b="1" dirty="0" smtClean="0">
                <a:solidFill>
                  <a:schemeClr val="tx1"/>
                </a:solidFill>
                <a:latin typeface="+mn-lt"/>
              </a:rPr>
              <a:t>t</a:t>
            </a:r>
            <a:r xmlns:a="http://schemas.openxmlformats.org/drawingml/2006/main">
              <a:rPr lang="vi" altLang="en-US" sz="100" b="1" dirty="0" smtClean="0">
                <a:solidFill>
                  <a:schemeClr val="tx1"/>
                </a:solidFill>
                <a:latin typeface="+mn-lt"/>
              </a:rPr>
              <a:t> Thời gian đáp ứng </a:t>
            </a:r>
            <a:r xmlns:a="http://schemas.openxmlformats.org/drawingml/2006/main">
              <a:rPr lang="vi" altLang="en-US" sz="1800" b="1" dirty="0" smtClean="0">
                <a:solidFill>
                  <a:schemeClr val="tx1"/>
                </a:solidFill>
                <a:latin typeface="+mn-lt"/>
              </a:rPr>
              <a:t>P </a:t>
            </a:r>
            <a:r xmlns:a="http://schemas.openxmlformats.org/drawingml/2006/main">
              <a:rPr lang="vi" altLang="en-US" sz="1800" b="1" dirty="0">
                <a:solidFill>
                  <a:schemeClr val="tx1"/>
                </a:solidFill>
                <a:latin typeface="+mn-lt"/>
              </a:rPr>
              <a:t>:</a:t>
            </a:r>
          </a:p>
          <a:p>
            <a:r xmlns:a="http://schemas.openxmlformats.org/drawingml/2006/main">
              <a:rPr lang="vi" altLang="en-US" sz="1800" dirty="0">
                <a:latin typeface="+mn-lt"/>
              </a:rPr>
              <a:t>một </a:t>
            </a:r>
            <a:r xmlns:a="http://schemas.openxmlformats.org/drawingml/2006/main">
              <a:rPr lang="vi" altLang="en-US" sz="1800" dirty="0" smtClean="0">
                <a:latin typeface="+mn-lt"/>
              </a:rPr>
              <a:t>R</a:t>
            </a:r>
            <a:r xmlns:a="http://schemas.openxmlformats.org/drawingml/2006/main">
              <a:rPr lang="vi" altLang="en-US" sz="100" dirty="0" smtClean="0">
                <a:latin typeface="+mn-lt"/>
              </a:rPr>
              <a:t> </a:t>
            </a:r>
            <a:r xmlns:a="http://schemas.openxmlformats.org/drawingml/2006/main">
              <a:rPr lang="vi" altLang="en-US" sz="1800" dirty="0" smtClean="0">
                <a:latin typeface="+mn-lt"/>
              </a:rPr>
              <a:t>t</a:t>
            </a:r>
            <a:r xmlns:a="http://schemas.openxmlformats.org/drawingml/2006/main">
              <a:rPr lang="vi" altLang="en-US" sz="100" dirty="0" smtClean="0">
                <a:latin typeface="+mn-lt"/>
              </a:rPr>
              <a:t> </a:t>
            </a:r>
            <a:r xmlns:a="http://schemas.openxmlformats.org/drawingml/2006/main">
              <a:rPr lang="vi" altLang="en-US" sz="1800" dirty="0" smtClean="0">
                <a:latin typeface="+mn-lt"/>
              </a:rPr>
              <a:t>T </a:t>
            </a:r>
            <a:r xmlns:a="http://schemas.openxmlformats.org/drawingml/2006/main">
              <a:rPr lang="vi" altLang="en-US" sz="1800" dirty="0">
                <a:latin typeface="+mn-lt"/>
              </a:rPr>
              <a:t>để bắt đầu </a:t>
            </a:r>
            <a:r xmlns:a="http://schemas.openxmlformats.org/drawingml/2006/main">
              <a:rPr lang="vi" altLang="en-US" sz="1800" dirty="0" smtClean="0">
                <a:latin typeface="+mn-lt"/>
              </a:rPr>
              <a:t>T</a:t>
            </a:r>
            <a:r xmlns:a="http://schemas.openxmlformats.org/drawingml/2006/main">
              <a:rPr lang="vi" altLang="en-US" sz="100" dirty="0" smtClean="0">
                <a:latin typeface="+mn-lt"/>
              </a:rPr>
              <a:t> </a:t>
            </a:r>
            <a:r xmlns:a="http://schemas.openxmlformats.org/drawingml/2006/main">
              <a:rPr lang="vi" altLang="en-US" sz="1800" dirty="0" smtClean="0">
                <a:latin typeface="+mn-lt"/>
              </a:rPr>
              <a:t>C</a:t>
            </a:r>
            <a:r xmlns:a="http://schemas.openxmlformats.org/drawingml/2006/main">
              <a:rPr lang="vi" altLang="en-US" sz="100" dirty="0" smtClean="0">
                <a:latin typeface="+mn-lt"/>
              </a:rPr>
              <a:t> </a:t>
            </a:r>
            <a:r xmlns:a="http://schemas.openxmlformats.org/drawingml/2006/main">
              <a:rPr lang="vi" altLang="en-US" sz="1800" dirty="0">
                <a:latin typeface="+mn-lt"/>
              </a:rPr>
              <a:t>kết nối </a:t>
            </a:r>
            <a:r xmlns:a="http://schemas.openxmlformats.org/drawingml/2006/main">
              <a:rPr lang="vi" altLang="en-US" sz="1800" dirty="0" smtClean="0">
                <a:latin typeface="+mn-lt"/>
              </a:rPr>
              <a:t>P</a:t>
            </a:r>
          </a:p>
          <a:p>
            <a:r xmlns:a="http://schemas.openxmlformats.org/drawingml/2006/main">
              <a:rPr lang="vi" altLang="en-US" sz="1800" dirty="0">
                <a:latin typeface="+mn-lt"/>
              </a:rPr>
              <a:t>một </a:t>
            </a:r>
            <a:r xmlns:a="http://schemas.openxmlformats.org/drawingml/2006/main">
              <a:rPr lang="vi" altLang="en-US" sz="1800" dirty="0" smtClean="0">
                <a:latin typeface="+mn-lt"/>
              </a:rPr>
              <a:t>R</a:t>
            </a:r>
            <a:r xmlns:a="http://schemas.openxmlformats.org/drawingml/2006/main">
              <a:rPr lang="vi" altLang="en-US" sz="100" dirty="0" smtClean="0">
                <a:latin typeface="+mn-lt"/>
              </a:rPr>
              <a:t> </a:t>
            </a:r>
            <a:r xmlns:a="http://schemas.openxmlformats.org/drawingml/2006/main">
              <a:rPr lang="vi" altLang="en-US" sz="1800" dirty="0" smtClean="0">
                <a:latin typeface="+mn-lt"/>
              </a:rPr>
              <a:t>t</a:t>
            </a:r>
            <a:r xmlns:a="http://schemas.openxmlformats.org/drawingml/2006/main">
              <a:rPr lang="vi" altLang="en-US" sz="100" dirty="0" smtClean="0">
                <a:latin typeface="+mn-lt"/>
              </a:rPr>
              <a:t> </a:t>
            </a:r>
            <a:r xmlns:a="http://schemas.openxmlformats.org/drawingml/2006/main">
              <a:rPr lang="vi" altLang="en-US" sz="1800" dirty="0" smtClean="0">
                <a:latin typeface="+mn-lt"/>
              </a:rPr>
              <a:t>T </a:t>
            </a:r>
            <a:r xmlns:a="http://schemas.openxmlformats.org/drawingml/2006/main">
              <a:rPr lang="vi" altLang="en-US" sz="1800" dirty="0">
                <a:latin typeface="+mn-lt"/>
              </a:rPr>
              <a:t>cho </a:t>
            </a:r>
            <a:r xmlns:a="http://schemas.openxmlformats.org/drawingml/2006/main">
              <a:rPr lang="vi" altLang="en-US" sz="1800" dirty="0" smtClean="0">
                <a:latin typeface="+mn-lt"/>
              </a:rPr>
              <a:t>H</a:t>
            </a:r>
            <a:r xmlns:a="http://schemas.openxmlformats.org/drawingml/2006/main">
              <a:rPr lang="vi" altLang="en-US" sz="100" dirty="0" smtClean="0">
                <a:latin typeface="+mn-lt"/>
              </a:rPr>
              <a:t> </a:t>
            </a:r>
            <a:r xmlns:a="http://schemas.openxmlformats.org/drawingml/2006/main">
              <a:rPr lang="vi" altLang="en-US" sz="1800" dirty="0" smtClean="0">
                <a:latin typeface="+mn-lt"/>
              </a:rPr>
              <a:t>t</a:t>
            </a:r>
            <a:r xmlns:a="http://schemas.openxmlformats.org/drawingml/2006/main">
              <a:rPr lang="vi" altLang="en-US" sz="100" dirty="0" smtClean="0">
                <a:latin typeface="+mn-lt"/>
              </a:rPr>
              <a:t> </a:t>
            </a:r>
            <a:r xmlns:a="http://schemas.openxmlformats.org/drawingml/2006/main">
              <a:rPr lang="vi" altLang="en-US" sz="1800" dirty="0" smtClean="0">
                <a:latin typeface="+mn-lt"/>
              </a:rPr>
              <a:t>t</a:t>
            </a:r>
            <a:r xmlns:a="http://schemas.openxmlformats.org/drawingml/2006/main">
              <a:rPr lang="vi" altLang="en-US" sz="100" dirty="0" smtClean="0">
                <a:latin typeface="+mn-lt"/>
              </a:rPr>
              <a:t> Yêu cầu </a:t>
            </a:r>
            <a:r xmlns:a="http://schemas.openxmlformats.org/drawingml/2006/main">
              <a:rPr lang="vi" altLang="en-US" sz="1800" dirty="0" smtClean="0">
                <a:latin typeface="+mn-lt"/>
              </a:rPr>
              <a:t>P </a:t>
            </a:r>
            <a:r xmlns:a="http://schemas.openxmlformats.org/drawingml/2006/main">
              <a:rPr lang="vi" altLang="en-US" sz="1800" dirty="0">
                <a:latin typeface="+mn-lt"/>
              </a:rPr>
              <a:t>và vài byte đầu tiên của </a:t>
            </a:r>
            <a:r xmlns:a="http://schemas.openxmlformats.org/drawingml/2006/main">
              <a:rPr lang="vi" altLang="en-US" sz="1800" dirty="0" smtClean="0">
                <a:latin typeface="+mn-lt"/>
              </a:rPr>
              <a:t>H</a:t>
            </a:r>
            <a:r xmlns:a="http://schemas.openxmlformats.org/drawingml/2006/main">
              <a:rPr lang="vi" altLang="en-US" sz="100" dirty="0" smtClean="0">
                <a:latin typeface="+mn-lt"/>
              </a:rPr>
              <a:t> </a:t>
            </a:r>
            <a:r xmlns:a="http://schemas.openxmlformats.org/drawingml/2006/main">
              <a:rPr lang="vi" altLang="en-US" sz="1800" dirty="0" smtClean="0">
                <a:latin typeface="+mn-lt"/>
              </a:rPr>
              <a:t>t</a:t>
            </a:r>
            <a:r xmlns:a="http://schemas.openxmlformats.org/drawingml/2006/main">
              <a:rPr lang="vi" altLang="en-US" sz="100" dirty="0" smtClean="0">
                <a:latin typeface="+mn-lt"/>
              </a:rPr>
              <a:t> </a:t>
            </a:r>
            <a:r xmlns:a="http://schemas.openxmlformats.org/drawingml/2006/main">
              <a:rPr lang="vi" altLang="en-US" sz="1800" dirty="0" smtClean="0">
                <a:latin typeface="+mn-lt"/>
              </a:rPr>
              <a:t>t</a:t>
            </a:r>
            <a:r xmlns:a="http://schemas.openxmlformats.org/drawingml/2006/main">
              <a:rPr lang="vi" altLang="en-US" sz="100" dirty="0" smtClean="0">
                <a:latin typeface="+mn-lt"/>
              </a:rPr>
              <a:t> Phản ứng </a:t>
            </a:r>
            <a:r xmlns:a="http://schemas.openxmlformats.org/drawingml/2006/main">
              <a:rPr lang="vi" altLang="en-US" sz="1800" dirty="0" smtClean="0">
                <a:latin typeface="+mn-lt"/>
              </a:rPr>
              <a:t>P </a:t>
            </a:r>
            <a:r xmlns:a="http://schemas.openxmlformats.org/drawingml/2006/main">
              <a:rPr lang="vi" altLang="en-US" sz="1800" dirty="0">
                <a:latin typeface="+mn-lt"/>
              </a:rPr>
              <a:t>để trở lại</a:t>
            </a:r>
          </a:p>
          <a:p>
            <a:r xmlns:a="http://schemas.openxmlformats.org/drawingml/2006/main">
              <a:rPr lang="vi" altLang="en-US" sz="1800" dirty="0">
                <a:latin typeface="+mn-lt"/>
              </a:rPr>
              <a:t>thời gian truyền tệp</a:t>
            </a:r>
          </a:p>
          <a:p>
            <a:r xmlns:a="http://schemas.openxmlformats.org/drawingml/2006/main">
              <a:rPr lang="vi" altLang="en-US" sz="1800" dirty="0">
                <a:latin typeface="+mn-lt"/>
              </a:rPr>
              <a:t>không bền </a:t>
            </a:r>
            <a:r xmlns:a="http://schemas.openxmlformats.org/drawingml/2006/main">
              <a:rPr lang="vi" altLang="en-US" sz="1800" dirty="0" smtClean="0">
                <a:latin typeface="+mn-lt"/>
              </a:rPr>
              <a:t>H</a:t>
            </a:r>
            <a:r xmlns:a="http://schemas.openxmlformats.org/drawingml/2006/main">
              <a:rPr lang="vi" altLang="en-US" sz="100" dirty="0" smtClean="0">
                <a:latin typeface="+mn-lt"/>
              </a:rPr>
              <a:t> </a:t>
            </a:r>
            <a:r xmlns:a="http://schemas.openxmlformats.org/drawingml/2006/main">
              <a:rPr lang="vi" altLang="en-US" sz="1800" dirty="0" smtClean="0">
                <a:latin typeface="+mn-lt"/>
              </a:rPr>
              <a:t>t</a:t>
            </a:r>
            <a:r xmlns:a="http://schemas.openxmlformats.org/drawingml/2006/main">
              <a:rPr lang="vi" altLang="en-US" sz="100" dirty="0" smtClean="0">
                <a:latin typeface="+mn-lt"/>
              </a:rPr>
              <a:t> </a:t>
            </a:r>
            <a:r xmlns:a="http://schemas.openxmlformats.org/drawingml/2006/main">
              <a:rPr lang="vi" altLang="en-US" sz="1800" dirty="0" smtClean="0">
                <a:latin typeface="+mn-lt"/>
              </a:rPr>
              <a:t>t</a:t>
            </a:r>
            <a:r xmlns:a="http://schemas.openxmlformats.org/drawingml/2006/main">
              <a:rPr lang="vi" altLang="en-US" sz="100" dirty="0" smtClean="0">
                <a:latin typeface="+mn-lt"/>
              </a:rPr>
              <a:t> </a:t>
            </a:r>
            <a:r xmlns:a="http://schemas.openxmlformats.org/drawingml/2006/main">
              <a:rPr lang="vi" altLang="en-US" sz="1800" dirty="0">
                <a:latin typeface="+mn-lt"/>
              </a:rPr>
              <a:t>Thời gian đáp ứng </a:t>
            </a:r>
            <a:r xmlns:a="http://schemas.openxmlformats.org/drawingml/2006/main">
              <a:rPr lang="vi" altLang="en-US" sz="1800" dirty="0" smtClean="0">
                <a:latin typeface="+mn-lt"/>
              </a:rPr>
              <a:t>P </a:t>
            </a:r>
            <a:r xmlns:a="http://schemas.openxmlformats.org/drawingml/2006/main">
              <a:rPr lang="vi" altLang="en-US" sz="1800" dirty="0" smtClean="0">
                <a:latin typeface="+mn-lt"/>
              </a:rPr>
              <a:t>= 2R</a:t>
            </a:r>
            <a:r xmlns:a="http://schemas.openxmlformats.org/drawingml/2006/main">
              <a:rPr lang="vi" altLang="en-US" sz="100" dirty="0" smtClean="0">
                <a:latin typeface="+mn-lt"/>
              </a:rPr>
              <a:t> </a:t>
            </a:r>
            <a:r xmlns:a="http://schemas.openxmlformats.org/drawingml/2006/main">
              <a:rPr lang="vi" altLang="en-US" sz="1800" dirty="0" smtClean="0">
                <a:latin typeface="+mn-lt"/>
              </a:rPr>
              <a:t>t</a:t>
            </a:r>
            <a:r xmlns:a="http://schemas.openxmlformats.org/drawingml/2006/main">
              <a:rPr lang="vi" altLang="en-US" sz="100" dirty="0" smtClean="0">
                <a:latin typeface="+mn-lt"/>
              </a:rPr>
              <a:t> </a:t>
            </a:r>
            <a:r xmlns:a="http://schemas.openxmlformats.org/drawingml/2006/main">
              <a:rPr lang="vi" altLang="en-US" sz="1800" dirty="0" smtClean="0">
                <a:latin typeface="+mn-lt"/>
              </a:rPr>
              <a:t>Thời gian truyền tệp </a:t>
            </a:r>
            <a:endParaRPr xmlns:a="http://schemas.openxmlformats.org/drawingml/2006/main" lang="en-US" altLang="en-US" sz="1800" dirty="0">
              <a:latin typeface="+mn-lt"/>
            </a:endParaRPr>
            <a:r xmlns:a="http://schemas.openxmlformats.org/drawingml/2006/main">
              <a:rPr lang="vi" altLang="en-US" sz="1800" dirty="0" smtClean="0">
                <a:latin typeface="+mn-lt"/>
              </a:rPr>
              <a:t>T </a:t>
            </a:r>
            <a:r xmlns:a="http://schemas.openxmlformats.org/drawingml/2006/main">
              <a:rPr lang="vi" altLang="en-US" sz="1800" dirty="0">
                <a:latin typeface="+mn-lt"/>
              </a:rPr>
              <a:t>+</a:t>
            </a:r>
          </a:p>
        </p:txBody>
      </p:sp>
      <p:pic>
        <p:nvPicPr>
          <p:cNvPr id="4" name="Picture 3" descr="A response time diagram of an interaction between a P C and a server. The P C initiates the T C P connection. A packet travels from the P C the server and back in one R T T. After the first R T T, the P C requests a file. The packet travels to the server and back in one R T T, and the P C receives the entire file slightly after the end of the second R T T. The time between the end of the second R T T and the time the entire file is received is the time to transmit the fi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7453" y="2062352"/>
            <a:ext cx="4167052" cy="3292245"/>
          </a:xfrm>
          <a:prstGeom prst="rect">
            <a:avLst/>
          </a:prstGeom>
        </p:spPr>
      </p:pic>
    </p:spTree>
    <p:extLst>
      <p:ext uri="{BB962C8B-B14F-4D97-AF65-F5344CB8AC3E}">
        <p14:creationId xmlns:p14="http://schemas.microsoft.com/office/powerpoint/2010/main" val="11321600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txBox="1">
            <a:spLocks noGrp="1"/>
          </p:cNvSpPr>
          <p:nvPr>
            <p:ph type="title"/>
          </p:nvPr>
        </p:nvSpPr>
        <p:spPr>
          <a:xfrm>
            <a:off x="457200" y="604794"/>
            <a:ext cx="8229600" cy="707856"/>
          </a:xfrm>
        </p:spPr>
        <p:txBody>
          <a:bodyPr>
            <a:spAutoFit/>
          </a:bodyPr>
          <a:lstStyle/>
          <a:p>
            <a:pPr xmlns:a="http://schemas.openxmlformats.org/drawingml/2006/main">
              <a:buFont typeface="Times New Roman" panose="02020603050405020304" pitchFamily="18" charset="0"/>
              <a:buNone/>
            </a:pPr>
            <a:r xmlns:a="http://schemas.openxmlformats.org/drawingml/2006/main">
              <a:rPr lang="vi"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dai dẳng H</a:t>
            </a:r>
            <a:r xmlns:a="http://schemas.openxmlformats.org/drawingml/2006/main">
              <a:rPr lang="vi" altLang="en-US" sz="1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xmlns:a="http://schemas.openxmlformats.org/drawingml/2006/main">
              <a:rPr lang="vi" altLang="en-US" sz="1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xmlns:a="http://schemas.openxmlformats.org/drawingml/2006/main">
              <a:rPr lang="vi" altLang="en-US" sz="1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a:t>
            </a:r>
          </a:p>
        </p:txBody>
      </p:sp>
      <p:sp>
        <p:nvSpPr>
          <p:cNvPr id="67587" name="Content Placeholder 2"/>
          <p:cNvSpPr txBox="1">
            <a:spLocks noGrp="1"/>
          </p:cNvSpPr>
          <p:nvPr>
            <p:ph type="body" idx="1"/>
          </p:nvPr>
        </p:nvSpPr>
        <p:spPr>
          <a:xfrm>
            <a:off x="457200" y="1600200"/>
            <a:ext cx="3729789" cy="2869986"/>
          </a:xfrm>
        </p:spPr>
        <p:txBody>
          <a:bodyPr wrap="square">
            <a:spAutoFit/>
          </a:bodyPr>
          <a:lstStyle/>
          <a:p>
            <a:pPr xmlns:a="http://schemas.openxmlformats.org/drawingml/2006/main" marL="0" indent="0">
              <a:lnSpc>
                <a:spcPct val="85000"/>
              </a:lnSpc>
              <a:spcBef>
                <a:spcPct val="20000"/>
              </a:spcBef>
              <a:buClr>
                <a:srgbClr val="007FA3"/>
              </a:buClr>
              <a:buNone/>
            </a:pPr>
            <a:r xmlns:a="http://schemas.openxmlformats.org/drawingml/2006/main">
              <a:rPr lang="vi" altLang="en-US" sz="2000" b="1" dirty="0" smtClean="0">
                <a:latin typeface="+mn-lt"/>
                <a:ea typeface="MS PGothic" panose="020B0600070205080204" pitchFamily="34" charset="-128"/>
                <a:cs typeface="Arial" panose="020B0604020202020204" pitchFamily="34" charset="0"/>
              </a:rPr>
              <a:t>không bền H</a:t>
            </a:r>
            <a:r xmlns:a="http://schemas.openxmlformats.org/drawingml/2006/main">
              <a:rPr lang="vi" altLang="en-US" sz="100" b="1" dirty="0" smtClean="0">
                <a:latin typeface="+mn-lt"/>
                <a:ea typeface="MS PGothic" panose="020B0600070205080204" pitchFamily="34" charset="-128"/>
                <a:cs typeface="Arial" panose="020B0604020202020204" pitchFamily="34" charset="0"/>
              </a:rPr>
              <a:t> </a:t>
            </a:r>
            <a:r xmlns:a="http://schemas.openxmlformats.org/drawingml/2006/main">
              <a:rPr lang="vi" altLang="en-US" sz="2000" b="1" dirty="0" smtClean="0">
                <a:latin typeface="+mn-lt"/>
                <a:ea typeface="MS PGothic" panose="020B0600070205080204" pitchFamily="34" charset="-128"/>
                <a:cs typeface="Arial" panose="020B0604020202020204" pitchFamily="34" charset="0"/>
              </a:rPr>
              <a:t>t</a:t>
            </a:r>
            <a:r xmlns:a="http://schemas.openxmlformats.org/drawingml/2006/main">
              <a:rPr lang="vi" altLang="en-US" sz="100" b="1" dirty="0" smtClean="0">
                <a:latin typeface="+mn-lt"/>
                <a:ea typeface="MS PGothic" panose="020B0600070205080204" pitchFamily="34" charset="-128"/>
                <a:cs typeface="Arial" panose="020B0604020202020204" pitchFamily="34" charset="0"/>
              </a:rPr>
              <a:t> </a:t>
            </a:r>
            <a:r xmlns:a="http://schemas.openxmlformats.org/drawingml/2006/main">
              <a:rPr lang="vi" altLang="en-US" sz="2000" b="1" dirty="0" smtClean="0">
                <a:latin typeface="+mn-lt"/>
                <a:ea typeface="MS PGothic" panose="020B0600070205080204" pitchFamily="34" charset="-128"/>
                <a:cs typeface="Arial" panose="020B0604020202020204" pitchFamily="34" charset="0"/>
              </a:rPr>
              <a:t>t</a:t>
            </a:r>
            <a:r xmlns:a="http://schemas.openxmlformats.org/drawingml/2006/main">
              <a:rPr lang="vi" altLang="en-US" sz="100" b="1" dirty="0" smtClean="0">
                <a:latin typeface="+mn-lt"/>
                <a:ea typeface="MS PGothic" panose="020B0600070205080204" pitchFamily="34" charset="-128"/>
                <a:cs typeface="Arial" panose="020B0604020202020204" pitchFamily="34" charset="0"/>
              </a:rPr>
              <a:t> </a:t>
            </a:r>
            <a:r xmlns:a="http://schemas.openxmlformats.org/drawingml/2006/main">
              <a:rPr lang="vi" altLang="en-US" sz="2000" b="1" dirty="0" smtClean="0">
                <a:latin typeface="+mn-lt"/>
                <a:ea typeface="MS PGothic" panose="020B0600070205080204" pitchFamily="34" charset="-128"/>
                <a:cs typeface="Arial" panose="020B0604020202020204" pitchFamily="34" charset="0"/>
              </a:rPr>
              <a:t>Vấn đề P:</a:t>
            </a:r>
          </a:p>
          <a:p>
            <a:pPr xmlns:a="http://schemas.openxmlformats.org/drawingml/2006/main" marL="255600" indent="-255600">
              <a:buClr>
                <a:srgbClr val="007FA3"/>
              </a:buClr>
              <a:buFontTx/>
              <a:buChar char="•"/>
            </a:pPr>
            <a:r xmlns:a="http://schemas.openxmlformats.org/drawingml/2006/main">
              <a:rPr lang="vi" altLang="en-US" sz="2000" dirty="0" smtClean="0">
                <a:latin typeface="+mn-lt"/>
                <a:ea typeface="MS PGothic" panose="020B0600070205080204" pitchFamily="34" charset="-128"/>
                <a:cs typeface="Arial" panose="020B0604020202020204" pitchFamily="34" charset="0"/>
              </a:rPr>
              <a:t>yêu cầu 2 R</a:t>
            </a:r>
            <a:r xmlns:a="http://schemas.openxmlformats.org/drawingml/2006/main">
              <a:rPr lang="vi" altLang="en-US" sz="100" dirty="0" smtClean="0">
                <a:latin typeface="+mn-lt"/>
                <a:ea typeface="MS PGothic" panose="020B0600070205080204" pitchFamily="34" charset="-128"/>
                <a:cs typeface="Arial" panose="020B0604020202020204" pitchFamily="34" charset="0"/>
              </a:rPr>
              <a:t> </a:t>
            </a:r>
            <a:r xmlns:a="http://schemas.openxmlformats.org/drawingml/2006/main">
              <a:rPr lang="vi" altLang="en-US" sz="2000" dirty="0" smtClean="0">
                <a:latin typeface="+mn-lt"/>
                <a:ea typeface="MS PGothic" panose="020B0600070205080204" pitchFamily="34" charset="-128"/>
                <a:cs typeface="Arial" panose="020B0604020202020204" pitchFamily="34" charset="0"/>
              </a:rPr>
              <a:t>t</a:t>
            </a:r>
            <a:r xmlns:a="http://schemas.openxmlformats.org/drawingml/2006/main">
              <a:rPr lang="vi" altLang="en-US" sz="100" dirty="0" smtClean="0">
                <a:latin typeface="+mn-lt"/>
                <a:ea typeface="MS PGothic" panose="020B0600070205080204" pitchFamily="34" charset="-128"/>
                <a:cs typeface="Arial" panose="020B0604020202020204" pitchFamily="34" charset="0"/>
              </a:rPr>
              <a:t> </a:t>
            </a:r>
            <a:r xmlns:a="http://schemas.openxmlformats.org/drawingml/2006/main">
              <a:rPr lang="vi" altLang="en-US" sz="2000" dirty="0" smtClean="0">
                <a:latin typeface="+mn-lt"/>
                <a:ea typeface="MS PGothic" panose="020B0600070205080204" pitchFamily="34" charset="-128"/>
                <a:cs typeface="Arial" panose="020B0604020202020204" pitchFamily="34" charset="0"/>
              </a:rPr>
              <a:t>T s cho mỗi đối tượng</a:t>
            </a:r>
          </a:p>
          <a:p>
            <a:pPr xmlns:a="http://schemas.openxmlformats.org/drawingml/2006/main" marL="255600" indent="-255600">
              <a:buClr>
                <a:srgbClr val="007FA3"/>
              </a:buClr>
              <a:buFontTx/>
              <a:buChar char="•"/>
            </a:pPr>
            <a:r xmlns:a="http://schemas.openxmlformats.org/drawingml/2006/main">
              <a:rPr lang="vi" altLang="en-US" sz="2000" dirty="0" smtClean="0">
                <a:latin typeface="+mn-lt"/>
                <a:ea typeface="MS PGothic" panose="020B0600070205080204" pitchFamily="34" charset="-128"/>
                <a:cs typeface="Arial" panose="020B0604020202020204" pitchFamily="34" charset="0"/>
              </a:rPr>
              <a:t>Ô</a:t>
            </a:r>
            <a:r xmlns:a="http://schemas.openxmlformats.org/drawingml/2006/main">
              <a:rPr lang="vi" altLang="en-US" sz="100" dirty="0" smtClean="0">
                <a:latin typeface="+mn-lt"/>
                <a:ea typeface="MS PGothic" panose="020B0600070205080204" pitchFamily="34" charset="-128"/>
                <a:cs typeface="Arial" panose="020B0604020202020204" pitchFamily="34" charset="0"/>
              </a:rPr>
              <a:t> </a:t>
            </a:r>
            <a:r xmlns:a="http://schemas.openxmlformats.org/drawingml/2006/main">
              <a:rPr lang="vi" altLang="en-US" sz="2000" dirty="0" smtClean="0">
                <a:latin typeface="+mn-lt"/>
                <a:ea typeface="MS PGothic" panose="020B0600070205080204" pitchFamily="34" charset="-128"/>
                <a:cs typeface="Arial" panose="020B0604020202020204" pitchFamily="34" charset="0"/>
              </a:rPr>
              <a:t>S chi phí cho </a:t>
            </a:r>
            <a:r xmlns:a="http://schemas.openxmlformats.org/drawingml/2006/main">
              <a:rPr lang="vi" altLang="en-US" sz="2000" b="1" dirty="0" smtClean="0">
                <a:latin typeface="+mn-lt"/>
                <a:ea typeface="MS PGothic" panose="020B0600070205080204" pitchFamily="34" charset="-128"/>
                <a:cs typeface="Arial" panose="020B0604020202020204" pitchFamily="34" charset="0"/>
              </a:rPr>
              <a:t>mỗi </a:t>
            </a:r>
            <a:r xmlns:a="http://schemas.openxmlformats.org/drawingml/2006/main">
              <a:rPr lang="vi" altLang="en-US" sz="2000" dirty="0" smtClean="0">
                <a:latin typeface="+mn-lt"/>
                <a:ea typeface="MS PGothic" panose="020B0600070205080204" pitchFamily="34" charset="-128"/>
                <a:cs typeface="Arial" panose="020B0604020202020204" pitchFamily="34" charset="0"/>
              </a:rPr>
              <a:t>T</a:t>
            </a:r>
            <a:r xmlns:a="http://schemas.openxmlformats.org/drawingml/2006/main">
              <a:rPr lang="vi" altLang="en-US" sz="100" dirty="0" smtClean="0">
                <a:latin typeface="+mn-lt"/>
                <a:ea typeface="MS PGothic" panose="020B0600070205080204" pitchFamily="34" charset="-128"/>
                <a:cs typeface="Arial" panose="020B0604020202020204" pitchFamily="34" charset="0"/>
              </a:rPr>
              <a:t> </a:t>
            </a:r>
            <a:r xmlns:a="http://schemas.openxmlformats.org/drawingml/2006/main">
              <a:rPr lang="vi" altLang="en-US" sz="2000" dirty="0" smtClean="0">
                <a:latin typeface="+mn-lt"/>
                <a:ea typeface="MS PGothic" panose="020B0600070205080204" pitchFamily="34" charset="-128"/>
                <a:cs typeface="Arial" panose="020B0604020202020204" pitchFamily="34" charset="0"/>
              </a:rPr>
              <a:t>C</a:t>
            </a:r>
            <a:r xmlns:a="http://schemas.openxmlformats.org/drawingml/2006/main">
              <a:rPr lang="vi" altLang="en-US" sz="100" dirty="0" smtClean="0">
                <a:latin typeface="+mn-lt"/>
                <a:ea typeface="MS PGothic" panose="020B0600070205080204" pitchFamily="34" charset="-128"/>
                <a:cs typeface="Arial" panose="020B0604020202020204" pitchFamily="34" charset="0"/>
              </a:rPr>
              <a:t> </a:t>
            </a:r>
            <a:r xmlns:a="http://schemas.openxmlformats.org/drawingml/2006/main">
              <a:rPr lang="vi" altLang="en-US" sz="2000" dirty="0" smtClean="0">
                <a:latin typeface="+mn-lt"/>
                <a:ea typeface="MS PGothic" panose="020B0600070205080204" pitchFamily="34" charset="-128"/>
                <a:cs typeface="Arial" panose="020B0604020202020204" pitchFamily="34" charset="0"/>
              </a:rPr>
              <a:t>kết nối P</a:t>
            </a:r>
          </a:p>
          <a:p>
            <a:pPr xmlns:a="http://schemas.openxmlformats.org/drawingml/2006/main" marL="255600" indent="-255600">
              <a:buClr>
                <a:srgbClr val="007FA3"/>
              </a:buClr>
              <a:buFontTx/>
              <a:buChar char="•"/>
            </a:pPr>
            <a:r xmlns:a="http://schemas.openxmlformats.org/drawingml/2006/main">
              <a:rPr lang="vi" altLang="en-US" sz="2000" dirty="0" smtClean="0">
                <a:latin typeface="+mn-lt"/>
                <a:ea typeface="MS PGothic" panose="020B0600070205080204" pitchFamily="34" charset="-128"/>
                <a:cs typeface="Arial" panose="020B0604020202020204" pitchFamily="34" charset="0"/>
              </a:rPr>
              <a:t>các trình duyệt thường mở song song T</a:t>
            </a:r>
            <a:r xmlns:a="http://schemas.openxmlformats.org/drawingml/2006/main">
              <a:rPr lang="vi" altLang="en-US" sz="100" dirty="0" smtClean="0">
                <a:latin typeface="+mn-lt"/>
                <a:ea typeface="MS PGothic" panose="020B0600070205080204" pitchFamily="34" charset="-128"/>
                <a:cs typeface="Arial" panose="020B0604020202020204" pitchFamily="34" charset="0"/>
              </a:rPr>
              <a:t> </a:t>
            </a:r>
            <a:r xmlns:a="http://schemas.openxmlformats.org/drawingml/2006/main">
              <a:rPr lang="vi" altLang="en-US" sz="2000" dirty="0" smtClean="0">
                <a:latin typeface="+mn-lt"/>
                <a:ea typeface="MS PGothic" panose="020B0600070205080204" pitchFamily="34" charset="-128"/>
                <a:cs typeface="Arial" panose="020B0604020202020204" pitchFamily="34" charset="0"/>
              </a:rPr>
              <a:t>C</a:t>
            </a:r>
            <a:r xmlns:a="http://schemas.openxmlformats.org/drawingml/2006/main">
              <a:rPr lang="vi" altLang="en-US" sz="100" dirty="0" smtClean="0">
                <a:latin typeface="+mn-lt"/>
                <a:ea typeface="MS PGothic" panose="020B0600070205080204" pitchFamily="34" charset="-128"/>
                <a:cs typeface="Arial" panose="020B0604020202020204" pitchFamily="34" charset="0"/>
              </a:rPr>
              <a:t> </a:t>
            </a:r>
            <a:r xmlns:a="http://schemas.openxmlformats.org/drawingml/2006/main">
              <a:rPr lang="vi" altLang="en-US" sz="2000" dirty="0" smtClean="0">
                <a:latin typeface="+mn-lt"/>
                <a:ea typeface="MS PGothic" panose="020B0600070205080204" pitchFamily="34" charset="-128"/>
                <a:cs typeface="Arial" panose="020B0604020202020204" pitchFamily="34" charset="0"/>
              </a:rPr>
              <a:t>Kết nối P để tìm nạp các đối tượng được tham chiếu</a:t>
            </a:r>
          </a:p>
        </p:txBody>
      </p:sp>
      <p:sp>
        <p:nvSpPr>
          <p:cNvPr id="67588" name="Content Placeholder 3"/>
          <p:cNvSpPr txBox="1">
            <a:spLocks noGrp="1"/>
          </p:cNvSpPr>
          <p:nvPr>
            <p:ph type="body" idx="2"/>
          </p:nvPr>
        </p:nvSpPr>
        <p:spPr>
          <a:xfrm>
            <a:off x="4637314" y="1611086"/>
            <a:ext cx="4163785" cy="4031843"/>
          </a:xfrm>
        </p:spPr>
        <p:txBody>
          <a:bodyPr wrap="square">
            <a:spAutoFit/>
          </a:bodyPr>
          <a:lstStyle/>
          <a:p>
            <a:pPr xmlns:a="http://schemas.openxmlformats.org/drawingml/2006/main" marL="0" indent="0">
              <a:spcBef>
                <a:spcPts val="600"/>
              </a:spcBef>
              <a:buClr>
                <a:srgbClr val="007FA3"/>
              </a:buClr>
              <a:buNone/>
            </a:pPr>
            <a:r xmlns:a="http://schemas.openxmlformats.org/drawingml/2006/main">
              <a:rPr lang="vi" altLang="en-US" sz="2000" b="1" dirty="0" smtClean="0">
                <a:latin typeface="Arial (Body)"/>
                <a:ea typeface="MS PGothic" panose="020B0600070205080204" pitchFamily="34" charset="-128"/>
                <a:cs typeface="Arial" panose="020B0604020202020204" pitchFamily="34" charset="0"/>
              </a:rPr>
              <a:t>dai dẳng H</a:t>
            </a:r>
            <a:r xmlns:a="http://schemas.openxmlformats.org/drawingml/2006/main">
              <a:rPr lang="vi" altLang="en-US" sz="100" b="1"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000" b="1" dirty="0" smtClean="0">
                <a:latin typeface="Arial (Body)"/>
                <a:ea typeface="MS PGothic" panose="020B0600070205080204" pitchFamily="34" charset="-128"/>
                <a:cs typeface="Arial" panose="020B0604020202020204" pitchFamily="34" charset="0"/>
              </a:rPr>
              <a:t>t</a:t>
            </a:r>
            <a:r xmlns:a="http://schemas.openxmlformats.org/drawingml/2006/main">
              <a:rPr lang="vi" altLang="en-US" sz="100" b="1"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000" b="1" dirty="0" smtClean="0">
                <a:latin typeface="Arial (Body)"/>
                <a:ea typeface="MS PGothic" panose="020B0600070205080204" pitchFamily="34" charset="-128"/>
                <a:cs typeface="Arial" panose="020B0604020202020204" pitchFamily="34" charset="0"/>
              </a:rPr>
              <a:t>t</a:t>
            </a:r>
            <a:r xmlns:a="http://schemas.openxmlformats.org/drawingml/2006/main">
              <a:rPr lang="vi" altLang="en-US" sz="100" b="1"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000" b="1" dirty="0" smtClean="0">
                <a:latin typeface="Arial (Body)"/>
                <a:ea typeface="MS PGothic" panose="020B0600070205080204" pitchFamily="34" charset="-128"/>
                <a:cs typeface="Arial" panose="020B0604020202020204" pitchFamily="34" charset="0"/>
              </a:rPr>
              <a:t>P:</a:t>
            </a:r>
          </a:p>
          <a:p>
            <a:pPr xmlns:a="http://schemas.openxmlformats.org/drawingml/2006/main" marL="255600" indent="-255600">
              <a:buClr>
                <a:srgbClr val="007FA3"/>
              </a:buClr>
              <a:buFontTx/>
              <a:buChar char="•"/>
            </a:pPr>
            <a:r xmlns:a="http://schemas.openxmlformats.org/drawingml/2006/main">
              <a:rPr lang="vi" altLang="en-US" sz="2000" dirty="0" smtClean="0">
                <a:latin typeface="Arial (Body)"/>
                <a:ea typeface="MS PGothic" panose="020B0600070205080204" pitchFamily="34" charset="-128"/>
                <a:cs typeface="Arial" panose="020B0604020202020204" pitchFamily="34" charset="0"/>
              </a:rPr>
              <a:t>máy chủ để kết nối mở sau khi gửi phản hồi</a:t>
            </a:r>
          </a:p>
          <a:p>
            <a:pPr xmlns:a="http://schemas.openxmlformats.org/drawingml/2006/main" marL="255600" indent="-255600">
              <a:buClr>
                <a:srgbClr val="007FA3"/>
              </a:buClr>
              <a:buFontTx/>
              <a:buChar char="•"/>
            </a:pPr>
            <a:r xmlns:a="http://schemas.openxmlformats.org/drawingml/2006/main">
              <a:rPr lang="vi" altLang="en-US" sz="2000" dirty="0" smtClean="0">
                <a:latin typeface="Arial (Body)"/>
                <a:ea typeface="MS PGothic" panose="020B0600070205080204" pitchFamily="34" charset="-128"/>
                <a:cs typeface="Arial" panose="020B0604020202020204" pitchFamily="34" charset="0"/>
              </a:rPr>
              <a:t>tiếp theo H</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000" dirty="0" smtClean="0">
                <a:latin typeface="Arial (Body)"/>
                <a:ea typeface="MS PGothic" panose="020B0600070205080204" pitchFamily="34" charset="-128"/>
                <a:cs typeface="Arial" panose="020B0604020202020204" pitchFamily="34" charset="0"/>
              </a:rPr>
              <a:t>t</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000" dirty="0" smtClean="0">
                <a:latin typeface="Arial (Body)"/>
                <a:ea typeface="MS PGothic" panose="020B0600070205080204" pitchFamily="34" charset="-128"/>
                <a:cs typeface="Arial" panose="020B0604020202020204" pitchFamily="34" charset="0"/>
              </a:rPr>
              <a:t>t</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000" dirty="0" smtClean="0">
                <a:latin typeface="Arial (Body)"/>
                <a:ea typeface="MS PGothic" panose="020B0600070205080204" pitchFamily="34" charset="-128"/>
                <a:cs typeface="Arial" panose="020B0604020202020204" pitchFamily="34" charset="0"/>
              </a:rPr>
              <a:t>Tin nhắn P giữa cùng một máy khách/máy chủ được gửi qua kết nối mở</a:t>
            </a:r>
          </a:p>
          <a:p>
            <a:pPr xmlns:a="http://schemas.openxmlformats.org/drawingml/2006/main" marL="255600" indent="-255600">
              <a:buClr>
                <a:srgbClr val="007FA3"/>
              </a:buClr>
              <a:buFontTx/>
              <a:buChar char="•"/>
            </a:pPr>
            <a:r xmlns:a="http://schemas.openxmlformats.org/drawingml/2006/main">
              <a:rPr lang="vi" altLang="en-US" sz="2000" dirty="0" smtClean="0">
                <a:latin typeface="Arial (Body)"/>
                <a:ea typeface="MS PGothic" panose="020B0600070205080204" pitchFamily="34" charset="-128"/>
                <a:cs typeface="Arial" panose="020B0604020202020204" pitchFamily="34" charset="0"/>
              </a:rPr>
              <a:t>máy khách gửi yêu cầu ngay khi gặp đối tượng được tham chiếu</a:t>
            </a:r>
          </a:p>
          <a:p>
            <a:pPr xmlns:a="http://schemas.openxmlformats.org/drawingml/2006/main" marL="255600" indent="-255600">
              <a:buClr>
                <a:srgbClr val="007FA3"/>
              </a:buClr>
              <a:buFontTx/>
              <a:buChar char="•"/>
            </a:pPr>
            <a:r xmlns:a="http://schemas.openxmlformats.org/drawingml/2006/main">
              <a:rPr lang="vi" altLang="en-US" sz="2000" dirty="0" smtClean="0">
                <a:latin typeface="Arial (Body)"/>
                <a:ea typeface="MS PGothic" panose="020B0600070205080204" pitchFamily="34" charset="-128"/>
                <a:cs typeface="Arial" panose="020B0604020202020204" pitchFamily="34" charset="0"/>
              </a:rPr>
              <a:t>ít nhất là một R</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000" dirty="0" smtClean="0">
                <a:latin typeface="Arial (Body)"/>
                <a:ea typeface="MS PGothic" panose="020B0600070205080204" pitchFamily="34" charset="-128"/>
                <a:cs typeface="Arial" panose="020B0604020202020204" pitchFamily="34" charset="0"/>
              </a:rPr>
              <a:t>t</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000" dirty="0" smtClean="0">
                <a:latin typeface="Arial (Body)"/>
                <a:ea typeface="MS PGothic" panose="020B0600070205080204" pitchFamily="34" charset="-128"/>
                <a:cs typeface="Arial" panose="020B0604020202020204" pitchFamily="34" charset="0"/>
              </a:rPr>
              <a:t>T cho tất cả các đối tượng được tham chiếu</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h</a:t>
            </a:r>
            <a:r xmlns:a="http://schemas.openxmlformats.org/drawingml/2006/main">
              <a:rPr lang="vi"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xmlns:a="http://schemas.openxmlformats.org/drawingml/2006/main">
              <a:rPr lang="vi"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xmlns:a="http://schemas.openxmlformats.org/drawingml/2006/main">
              <a:rPr lang="vi"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Tin nhắn yêu cầu P</a:t>
            </a:r>
            <a:endParaRPr xmlns:a="http://schemas.openxmlformats.org/drawingml/2006/main" lang="en-US" dirty="0"/>
          </a:p>
        </p:txBody>
      </p:sp>
      <p:sp>
        <p:nvSpPr>
          <p:cNvPr id="3" name="Text Placeholder 2"/>
          <p:cNvSpPr>
            <a:spLocks noGrp="1"/>
          </p:cNvSpPr>
          <p:nvPr>
            <p:ph type="body" idx="1"/>
          </p:nvPr>
        </p:nvSpPr>
        <p:spPr>
          <a:xfrm>
            <a:off x="457200" y="1600201"/>
            <a:ext cx="8229600" cy="1094013"/>
          </a:xfrm>
        </p:spPr>
        <p:txBody>
          <a:bodyPr anchor="ctr"/>
          <a:lstStyle/>
          <a:p>
            <a:pPr xmlns:a="http://schemas.openxmlformats.org/drawingml/2006/main" marL="255600" indent="-255600">
              <a:buFontTx/>
              <a:buChar char="•"/>
            </a:pPr>
            <a:r xmlns:a="http://schemas.openxmlformats.org/drawingml/2006/main">
              <a:rPr lang="vi" altLang="en-US" sz="1800" dirty="0">
                <a:latin typeface="Arial (Body)"/>
                <a:ea typeface="MS PGothic" panose="020B0600070205080204" pitchFamily="34" charset="-128"/>
                <a:cs typeface="Arial" panose="020B0604020202020204" pitchFamily="34" charset="0"/>
              </a:rPr>
              <a:t>hai loại </a:t>
            </a: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H</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t</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t</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Thông điệp </a:t>
            </a: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P </a:t>
            </a:r>
            <a:r xmlns:a="http://schemas.openxmlformats.org/drawingml/2006/main">
              <a:rPr lang="vi" altLang="en-US" sz="1800" dirty="0">
                <a:latin typeface="Arial (Body)"/>
                <a:ea typeface="MS PGothic" panose="020B0600070205080204" pitchFamily="34" charset="-128"/>
                <a:cs typeface="Arial" panose="020B0604020202020204" pitchFamily="34" charset="0"/>
              </a:rPr>
              <a:t>: </a:t>
            </a:r>
            <a:r xmlns:a="http://schemas.openxmlformats.org/drawingml/2006/main">
              <a:rPr lang="vi" altLang="en-US" sz="1800" b="1" dirty="0">
                <a:latin typeface="Arial (Body)"/>
                <a:ea typeface="MS PGothic" panose="020B0600070205080204" pitchFamily="34" charset="-128"/>
                <a:cs typeface="Arial" panose="020B0604020202020204" pitchFamily="34" charset="0"/>
              </a:rPr>
              <a:t>yêu cầu </a:t>
            </a:r>
            <a:r xmlns:a="http://schemas.openxmlformats.org/drawingml/2006/main">
              <a:rPr lang="vi" altLang="en-US" sz="1800" dirty="0">
                <a:latin typeface="Arial (Body)"/>
                <a:ea typeface="MS PGothic" panose="020B0600070205080204" pitchFamily="34" charset="-128"/>
                <a:cs typeface="Arial" panose="020B0604020202020204" pitchFamily="34" charset="0"/>
              </a:rPr>
              <a:t>, </a:t>
            </a:r>
            <a:r xmlns:a="http://schemas.openxmlformats.org/drawingml/2006/main">
              <a:rPr lang="vi" altLang="en-US" sz="1800" b="1" dirty="0">
                <a:latin typeface="Arial (Body)"/>
                <a:ea typeface="MS PGothic" panose="020B0600070205080204" pitchFamily="34" charset="-128"/>
                <a:cs typeface="Arial" panose="020B0604020202020204" pitchFamily="34" charset="0"/>
              </a:rPr>
              <a:t>phản hồi</a:t>
            </a:r>
          </a:p>
          <a:p>
            <a:pPr xmlns:a="http://schemas.openxmlformats.org/drawingml/2006/main" marL="255600" indent="-255600">
              <a:buFontTx/>
              <a:buChar char="•"/>
            </a:pPr>
            <a:r xmlns:a="http://schemas.openxmlformats.org/drawingml/2006/main">
              <a:rPr lang="vi" altLang="en-US" sz="1800" b="1" dirty="0" smtClean="0">
                <a:latin typeface="Arial (Body)"/>
                <a:ea typeface="MS PGothic" panose="020B0600070205080204" pitchFamily="34" charset="-128"/>
                <a:cs typeface="Arial" panose="020B0604020202020204" pitchFamily="34" charset="0"/>
              </a:rPr>
              <a:t>h</a:t>
            </a:r>
            <a:r xmlns:a="http://schemas.openxmlformats.org/drawingml/2006/main">
              <a:rPr lang="vi" altLang="en-US" sz="100" b="1"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1800" b="1" dirty="0" smtClean="0">
                <a:latin typeface="Arial (Body)"/>
                <a:ea typeface="MS PGothic" panose="020B0600070205080204" pitchFamily="34" charset="-128"/>
                <a:cs typeface="Arial" panose="020B0604020202020204" pitchFamily="34" charset="0"/>
              </a:rPr>
              <a:t>t</a:t>
            </a:r>
            <a:r xmlns:a="http://schemas.openxmlformats.org/drawingml/2006/main">
              <a:rPr lang="vi" altLang="en-US" sz="100" b="1"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1800" b="1" dirty="0" smtClean="0">
                <a:latin typeface="Arial (Body)"/>
                <a:ea typeface="MS PGothic" panose="020B0600070205080204" pitchFamily="34" charset="-128"/>
                <a:cs typeface="Arial" panose="020B0604020202020204" pitchFamily="34" charset="0"/>
              </a:rPr>
              <a:t>t</a:t>
            </a:r>
            <a:r xmlns:a="http://schemas.openxmlformats.org/drawingml/2006/main">
              <a:rPr lang="vi" altLang="en-US" sz="100" b="1" dirty="0" smtClean="0">
                <a:latin typeface="Arial (Body)"/>
                <a:ea typeface="MS PGothic" panose="020B0600070205080204" pitchFamily="34" charset="-128"/>
                <a:cs typeface="Arial" panose="020B0604020202020204" pitchFamily="34" charset="0"/>
              </a:rPr>
              <a:t> Thông báo yêu cầu </a:t>
            </a:r>
            <a:r xmlns:a="http://schemas.openxmlformats.org/drawingml/2006/main">
              <a:rPr lang="vi" altLang="en-US" sz="1800" b="1" dirty="0" smtClean="0">
                <a:latin typeface="Arial (Body)"/>
                <a:ea typeface="MS PGothic" panose="020B0600070205080204" pitchFamily="34" charset="-128"/>
                <a:cs typeface="Arial" panose="020B0604020202020204" pitchFamily="34" charset="0"/>
              </a:rPr>
              <a:t>P </a:t>
            </a:r>
            <a:r xmlns:a="http://schemas.openxmlformats.org/drawingml/2006/main">
              <a:rPr lang="vi" altLang="en-US" sz="1800" b="1" dirty="0">
                <a:latin typeface="Arial (Body)"/>
                <a:ea typeface="MS PGothic" panose="020B0600070205080204" pitchFamily="34" charset="-128"/>
                <a:cs typeface="Arial" panose="020B0604020202020204" pitchFamily="34" charset="0"/>
              </a:rPr>
              <a:t>:</a:t>
            </a:r>
          </a:p>
          <a:p>
            <a:pPr xmlns:a="http://schemas.openxmlformats.org/drawingml/2006/main" marL="741600" lvl="1" indent="-284400">
              <a:buFontTx/>
              <a:buChar char="–"/>
            </a:pP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Một</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S</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C</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Tôi</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I </a:t>
            </a:r>
            <a:r xmlns:a="http://schemas.openxmlformats.org/drawingml/2006/main">
              <a:rPr lang="vi" altLang="en-US" sz="1800" dirty="0">
                <a:latin typeface="Arial (Body)"/>
                <a:ea typeface="MS PGothic" panose="020B0600070205080204" pitchFamily="34" charset="-128"/>
                <a:cs typeface="Arial" panose="020B0604020202020204" pitchFamily="34" charset="0"/>
              </a:rPr>
              <a:t>(định dạng con người có thể đọc được </a:t>
            </a: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a:t>
            </a:r>
            <a:endParaRPr xmlns:a="http://schemas.openxmlformats.org/drawingml/2006/main" lang="en-US" altLang="en-US" sz="1800" dirty="0">
              <a:latin typeface="Arial (Body)"/>
              <a:ea typeface="MS PGothic" panose="020B0600070205080204" pitchFamily="34" charset="-128"/>
              <a:cs typeface="Arial" panose="020B0604020202020204" pitchFamily="34" charset="0"/>
            </a:endParaRPr>
          </a:p>
        </p:txBody>
      </p:sp>
      <p:pic>
        <p:nvPicPr>
          <p:cNvPr id="5" name="Picture 4" descr="There are 10 lines of code. The first line is the request line. For example, G E T, P O S T, H E A D commands. Lines 2 through 8 are header lines. The last line is the carriage return, line feed at start of line indicates end of header lines. Line 1. G E T forward slash index period h t m l H T T P forward slash 1 period 1 backward slash r backward slash n. The r is the carriage return character. The n is the line feed character. Line 2. Host colon w w w hyphen net dot c s dot u m a s s dot e d u backward slash r backward slash n. Line 3. User dash Agent colon Firefox forward slash 3 period 6 period 10 backward slash r backward slash n. Line 4. Accept colon text forward slash h t m l, application forward slash x h t m l + x m l backward slash r backward slash n. Line 5. Accept hyphen language colon e n dash u s comma e n semicolon q = 0 period 5 backward slash r backward slash n. Line 6. Accept hyphen encoding colon g zip comma deflate backward slash r backward slash n. Line 7. Accept hyphen Charset colon I S O hyphen 8 8 5 9 hyphen 1 comma u t f hyphen 8 semicolon q = 0 period 7 backward slash backward slash n. Line 8. Keep hyphen Alive colon 115 backward slash r backward slash n. Line 9. Connection colon keep hyphen alive backward slash r backward slash n. Line 10. Backward slash r backward slash n."/>
          <p:cNvPicPr>
            <a:picLocks noChangeAspect="1"/>
          </p:cNvPicPr>
          <p:nvPr/>
        </p:nvPicPr>
        <p:blipFill>
          <a:blip r:embed="rId2"/>
          <a:stretch>
            <a:fillRect/>
          </a:stretch>
        </p:blipFill>
        <p:spPr>
          <a:xfrm>
            <a:off x="1335354" y="2863872"/>
            <a:ext cx="6004505" cy="2502571"/>
          </a:xfrm>
          <a:prstGeom prst="rect">
            <a:avLst/>
          </a:prstGeom>
        </p:spPr>
      </p:pic>
      <p:sp>
        <p:nvSpPr>
          <p:cNvPr id="4" name="Text Placeholder 3"/>
          <p:cNvSpPr>
            <a:spLocks noGrp="1"/>
          </p:cNvSpPr>
          <p:nvPr>
            <p:ph type="body" idx="2"/>
          </p:nvPr>
        </p:nvSpPr>
        <p:spPr>
          <a:xfrm>
            <a:off x="457200" y="5536102"/>
            <a:ext cx="8229600" cy="721406"/>
          </a:xfrm>
        </p:spPr>
        <p:txBody>
          <a:bodyPr anchor="b"/>
          <a:lstStyle/>
          <a:p>
            <a:pPr xmlns:a="http://schemas.openxmlformats.org/drawingml/2006/main" marL="0" indent="0">
              <a:buNone/>
            </a:pPr>
            <a:r xmlns:a="http://schemas.openxmlformats.org/drawingml/2006/main">
              <a:rPr lang="vi" altLang="en-US" sz="1800" dirty="0">
                <a:latin typeface="+mn-lt"/>
              </a:rPr>
              <a:t>* Xem các bài tập tương tác trực tuyến để biết thêm ví dụ </a:t>
            </a:r>
            <a:r xmlns:a="http://schemas.openxmlformats.org/drawingml/2006/main" xmlns:r="http://schemas.openxmlformats.org/officeDocument/2006/relationships">
              <a:rPr lang="vi" altLang="en-US" sz="1800" dirty="0" smtClean="0">
                <a:latin typeface="+mn-lt"/>
                <a:hlinkClick r:id="rId3" tooltip="http://gaia.cs.umass.edu/kurose_ross/interactive/"/>
              </a:rPr>
              <a:t>: </a:t>
            </a:r>
            <a:endParaRPr xmlns:a="http://schemas.openxmlformats.org/drawingml/2006/main" lang="en-US" altLang="en-US" sz="1800" dirty="0">
              <a:latin typeface="+mn-lt"/>
            </a:endParaRPr>
            <a:r xmlns:a="http://schemas.openxmlformats.org/drawingml/2006/main" xmlns:r="http://schemas.openxmlformats.org/officeDocument/2006/relationships">
              <a:rPr lang="vi" altLang="en-US" sz="1800" dirty="0">
                <a:latin typeface="+mn-lt"/>
                <a:hlinkClick r:id="rId3" tooltip="http://gaia.cs.umass.edu/kurose_ross/interactive/"/>
              </a:rPr>
              <a:t>http://gaia.cs.umass.edu/kurose_ross/interactive/</a:t>
            </a:r>
          </a:p>
        </p:txBody>
      </p:sp>
    </p:spTree>
    <p:extLst>
      <p:ext uri="{BB962C8B-B14F-4D97-AF65-F5344CB8AC3E}">
        <p14:creationId xmlns:p14="http://schemas.microsoft.com/office/powerpoint/2010/main" val="12474052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h</a:t>
            </a:r>
            <a:r xmlns:a="http://schemas.openxmlformats.org/drawingml/2006/main">
              <a:rPr lang="vi" sz="100" dirty="0" smtClean="0"/>
              <a:t> </a:t>
            </a:r>
            <a:r xmlns:a="http://schemas.openxmlformats.org/drawingml/2006/main">
              <a:rPr lang="vi" dirty="0" smtClean="0"/>
              <a:t>t</a:t>
            </a:r>
            <a:r xmlns:a="http://schemas.openxmlformats.org/drawingml/2006/main">
              <a:rPr lang="vi" sz="100" dirty="0" smtClean="0"/>
              <a:t> </a:t>
            </a:r>
            <a:r xmlns:a="http://schemas.openxmlformats.org/drawingml/2006/main">
              <a:rPr lang="vi" dirty="0" smtClean="0"/>
              <a:t>t</a:t>
            </a:r>
            <a:r xmlns:a="http://schemas.openxmlformats.org/drawingml/2006/main">
              <a:rPr lang="vi" sz="100" dirty="0" smtClean="0"/>
              <a:t> </a:t>
            </a:r>
            <a:r xmlns:a="http://schemas.openxmlformats.org/drawingml/2006/main">
              <a:rPr lang="vi" dirty="0" smtClean="0"/>
              <a:t>P </a:t>
            </a:r>
            <a:r xmlns:a="http://schemas.openxmlformats.org/drawingml/2006/main">
              <a:rPr lang="vi" dirty="0"/>
              <a:t>Thông báo yêu cầu: Định dạng chung</a:t>
            </a:r>
          </a:p>
        </p:txBody>
      </p:sp>
      <p:pic>
        <p:nvPicPr>
          <p:cNvPr id="5" name="Picture 4" descr="A block diagram of H T T P request message format has 6 levels. Each level is made up of a different number of blocks. Level 1, request line. There are 7 blocks. 1, method. 2, s p. 3, U R L. 4, s p. 5, version. 6, c r. 7, I f. Level 2, header lines. There are 5 blocks. 1, header field name. 2, blank. 3, value. 4, c r. 5. I f. Level 3, header lines. This has 1 large blank block, with approximately equal to signs on each side of the block. Level 4, header lines. There are 5 blocks. 1, header field name. 2, blank. 3, value. 4, c r. 5, I f. Level 5. There are 2 blocks. 1, c r. 2, I f. Level 6, body. There is 1 large block with approximately equal to signs on each side of the block. 1, entity body."/>
          <p:cNvPicPr>
            <a:picLocks noChangeAspect="1"/>
          </p:cNvPicPr>
          <p:nvPr/>
        </p:nvPicPr>
        <p:blipFill>
          <a:blip r:embed="rId2"/>
          <a:stretch>
            <a:fillRect/>
          </a:stretch>
        </p:blipFill>
        <p:spPr>
          <a:xfrm>
            <a:off x="959807" y="1750902"/>
            <a:ext cx="7224386" cy="4041998"/>
          </a:xfrm>
          <a:prstGeom prst="rect">
            <a:avLst/>
          </a:prstGeom>
        </p:spPr>
      </p:pic>
    </p:spTree>
    <p:extLst>
      <p:ext uri="{BB962C8B-B14F-4D97-AF65-F5344CB8AC3E}">
        <p14:creationId xmlns:p14="http://schemas.microsoft.com/office/powerpoint/2010/main" val="12380727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Tải lên biểu mẫu đầu vào</a:t>
            </a:r>
            <a:endParaRPr xmlns:a="http://schemas.openxmlformats.org/drawingml/2006/main" lang="en-US" dirty="0"/>
          </a:p>
        </p:txBody>
      </p:sp>
      <p:sp>
        <p:nvSpPr>
          <p:cNvPr id="3" name="Text Placeholder 2"/>
          <p:cNvSpPr>
            <a:spLocks noGrp="1"/>
          </p:cNvSpPr>
          <p:nvPr>
            <p:ph type="body" idx="1"/>
          </p:nvPr>
        </p:nvSpPr>
        <p:spPr>
          <a:xfrm>
            <a:off x="457200" y="1600200"/>
            <a:ext cx="8229600" cy="3477986"/>
          </a:xfrm>
        </p:spPr>
        <p:txBody>
          <a:bodyPr/>
          <a:lstStyle/>
          <a:p>
            <a:pPr xmlns:a="http://schemas.openxmlformats.org/drawingml/2006/main">
              <a:buFont typeface="Wingdings" charset="0"/>
              <a:buNone/>
              <a:defRPr/>
            </a:pPr>
            <a:r xmlns:a="http://schemas.openxmlformats.org/drawingml/2006/main">
              <a:rPr lang="vi" sz="2400" b="1" dirty="0">
                <a:solidFill>
                  <a:schemeClr val="tx1"/>
                </a:solidFill>
                <a:latin typeface="+mn-lt"/>
                <a:ea typeface="ＭＳ Ｐゴシック" charset="0"/>
              </a:rPr>
              <a:t>Phương thức ĐĂNG:</a:t>
            </a:r>
          </a:p>
          <a:p>
            <a:pPr xmlns:a="http://schemas.openxmlformats.org/drawingml/2006/main">
              <a:buFont typeface="Arial" panose="020B0604020202020204" pitchFamily="34" charset="0"/>
              <a:buChar char="•"/>
              <a:defRPr/>
            </a:pPr>
            <a:r xmlns:a="http://schemas.openxmlformats.org/drawingml/2006/main">
              <a:rPr lang="vi" sz="2400" dirty="0">
                <a:latin typeface="+mn-lt"/>
                <a:ea typeface="ＭＳ Ｐゴシック" charset="0"/>
              </a:rPr>
              <a:t>trang web thường bao gồm đầu vào biểu mẫu</a:t>
            </a:r>
          </a:p>
          <a:p>
            <a:pPr xmlns:a="http://schemas.openxmlformats.org/drawingml/2006/main">
              <a:buFont typeface="Arial" panose="020B0604020202020204" pitchFamily="34" charset="0"/>
              <a:buChar char="•"/>
              <a:defRPr/>
            </a:pPr>
            <a:r xmlns:a="http://schemas.openxmlformats.org/drawingml/2006/main">
              <a:rPr lang="vi" sz="2400" dirty="0">
                <a:latin typeface="+mn-lt"/>
                <a:ea typeface="ＭＳ Ｐゴシック" charset="0"/>
              </a:rPr>
              <a:t>đầu vào được tải lên máy chủ trong cơ thể thực thể</a:t>
            </a:r>
          </a:p>
          <a:p>
            <a:pPr xmlns:a="http://schemas.openxmlformats.org/drawingml/2006/main">
              <a:buFont typeface="Wingdings" charset="0"/>
              <a:buNone/>
              <a:defRPr/>
            </a:pPr>
            <a:r xmlns:a="http://schemas.openxmlformats.org/drawingml/2006/main">
              <a:rPr lang="vi" sz="2400" b="1" dirty="0" smtClean="0">
                <a:solidFill>
                  <a:schemeClr val="tx1"/>
                </a:solidFill>
                <a:latin typeface="+mn-lt"/>
                <a:ea typeface="ＭＳ Ｐゴシック" charset="0"/>
              </a:rPr>
              <a:t>bạn</a:t>
            </a:r>
            <a:r xmlns:a="http://schemas.openxmlformats.org/drawingml/2006/main">
              <a:rPr lang="vi" sz="100" b="1" dirty="0" smtClean="0">
                <a:solidFill>
                  <a:schemeClr val="tx1"/>
                </a:solidFill>
                <a:latin typeface="+mn-lt"/>
                <a:ea typeface="ＭＳ Ｐゴシック" charset="0"/>
              </a:rPr>
              <a:t> </a:t>
            </a:r>
            <a:r xmlns:a="http://schemas.openxmlformats.org/drawingml/2006/main">
              <a:rPr lang="vi" sz="2400" b="1" dirty="0" smtClean="0">
                <a:solidFill>
                  <a:schemeClr val="tx1"/>
                </a:solidFill>
                <a:latin typeface="+mn-lt"/>
                <a:ea typeface="ＭＳ Ｐゴシック" charset="0"/>
              </a:rPr>
              <a:t>r</a:t>
            </a:r>
            <a:r xmlns:a="http://schemas.openxmlformats.org/drawingml/2006/main">
              <a:rPr lang="vi" sz="100" b="1" dirty="0" smtClean="0">
                <a:solidFill>
                  <a:schemeClr val="tx1"/>
                </a:solidFill>
                <a:latin typeface="+mn-lt"/>
                <a:ea typeface="ＭＳ Ｐゴシック" charset="0"/>
              </a:rPr>
              <a:t> phương pháp </a:t>
            </a:r>
            <a:r xmlns:a="http://schemas.openxmlformats.org/drawingml/2006/main">
              <a:rPr lang="vi" sz="2400" b="1" dirty="0" smtClean="0">
                <a:solidFill>
                  <a:schemeClr val="tx1"/>
                </a:solidFill>
                <a:latin typeface="+mn-lt"/>
                <a:ea typeface="ＭＳ Ｐゴシック" charset="0"/>
              </a:rPr>
              <a:t>L </a:t>
            </a:r>
            <a:r xmlns:a="http://schemas.openxmlformats.org/drawingml/2006/main">
              <a:rPr lang="vi" sz="2400" b="1" dirty="0">
                <a:solidFill>
                  <a:schemeClr val="tx1"/>
                </a:solidFill>
                <a:latin typeface="+mn-lt"/>
                <a:ea typeface="ＭＳ Ｐゴシック" charset="0"/>
              </a:rPr>
              <a:t>:</a:t>
            </a:r>
          </a:p>
          <a:p>
            <a:pPr xmlns:a="http://schemas.openxmlformats.org/drawingml/2006/main">
              <a:buFont typeface="Arial" panose="020B0604020202020204" pitchFamily="34" charset="0"/>
              <a:buChar char="•"/>
              <a:defRPr/>
            </a:pPr>
            <a:r xmlns:a="http://schemas.openxmlformats.org/drawingml/2006/main">
              <a:rPr lang="vi" sz="2400" dirty="0">
                <a:latin typeface="+mn-lt"/>
                <a:ea typeface="ＭＳ Ｐゴシック" charset="0"/>
              </a:rPr>
              <a:t>sử dụng phương thức GET</a:t>
            </a:r>
          </a:p>
          <a:p>
            <a:pPr xmlns:a="http://schemas.openxmlformats.org/drawingml/2006/main">
              <a:buFont typeface="Arial" panose="020B0604020202020204" pitchFamily="34" charset="0"/>
              <a:buChar char="•"/>
              <a:defRPr/>
            </a:pPr>
            <a:r xmlns:a="http://schemas.openxmlformats.org/drawingml/2006/main">
              <a:rPr lang="vi" sz="2400" dirty="0">
                <a:latin typeface="+mn-lt"/>
                <a:ea typeface="ＭＳ Ｐゴシック" charset="0"/>
              </a:rPr>
              <a:t>đầu vào được tải lên trong </a:t>
            </a:r>
            <a:r xmlns:a="http://schemas.openxmlformats.org/drawingml/2006/main">
              <a:rPr lang="vi" sz="2400" dirty="0" smtClean="0">
                <a:latin typeface="+mn-lt"/>
                <a:ea typeface="ＭＳ Ｐゴシック" charset="0"/>
              </a:rPr>
              <a:t>U</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r</a:t>
            </a:r>
            <a:r xmlns:a="http://schemas.openxmlformats.org/drawingml/2006/main">
              <a:rPr lang="vi" sz="100" dirty="0" smtClean="0">
                <a:latin typeface="+mn-lt"/>
                <a:ea typeface="ＭＳ Ｐゴシック" charset="0"/>
              </a:rPr>
              <a:t> Trường </a:t>
            </a:r>
            <a:r xmlns:a="http://schemas.openxmlformats.org/drawingml/2006/main">
              <a:rPr lang="vi" sz="2400" dirty="0" smtClean="0">
                <a:latin typeface="+mn-lt"/>
                <a:ea typeface="ＭＳ Ｐゴシック" charset="0"/>
              </a:rPr>
              <a:t>L </a:t>
            </a:r>
            <a:r xmlns:a="http://schemas.openxmlformats.org/drawingml/2006/main">
              <a:rPr lang="vi" sz="2400" dirty="0">
                <a:latin typeface="+mn-lt"/>
                <a:ea typeface="ＭＳ Ｐゴシック" charset="0"/>
              </a:rPr>
              <a:t>của dòng yêu cầu </a:t>
            </a:r>
            <a:r xmlns:a="http://schemas.openxmlformats.org/drawingml/2006/main">
              <a:rPr lang="vi" sz="2400" dirty="0" smtClean="0">
                <a:latin typeface="+mn-lt"/>
                <a:ea typeface="ＭＳ Ｐゴシック" charset="0"/>
              </a:rPr>
              <a:t>:</a:t>
            </a:r>
            <a:endParaRPr xmlns:a="http://schemas.openxmlformats.org/drawingml/2006/main" lang="en-US" sz="2400" dirty="0">
              <a:latin typeface="+mn-lt"/>
              <a:ea typeface="ＭＳ Ｐゴシック" charset="0"/>
            </a:endParaRPr>
          </a:p>
        </p:txBody>
      </p:sp>
      <p:sp>
        <p:nvSpPr>
          <p:cNvPr id="4" name="Text Placeholder 3"/>
          <p:cNvSpPr>
            <a:spLocks noGrp="1"/>
          </p:cNvSpPr>
          <p:nvPr>
            <p:ph type="body" idx="2"/>
          </p:nvPr>
        </p:nvSpPr>
        <p:spPr>
          <a:xfrm>
            <a:off x="718458" y="5143498"/>
            <a:ext cx="7968342" cy="408214"/>
          </a:xfrm>
        </p:spPr>
        <p:txBody>
          <a:bodyPr/>
          <a:lstStyle/>
          <a:p>
            <a:pPr xmlns:a="http://schemas.openxmlformats.org/drawingml/2006/main" marL="0" indent="0">
              <a:buNone/>
            </a:pPr>
            <a:r xmlns:a="http://schemas.openxmlformats.org/drawingml/2006/main" xmlns:r="http://schemas.openxmlformats.org/officeDocument/2006/relationships">
              <a:rPr lang="vi" altLang="en-US" sz="2200" b="1" dirty="0" smtClean="0">
                <a:latin typeface="Courier New" panose="02070309020205020404" pitchFamily="49" charset="0"/>
                <a:cs typeface="Courier New" panose="02070309020205020404" pitchFamily="49" charset="0"/>
                <a:hlinkClick r:id="rId2" tooltip="www.somesite.com/animalsearch?monkeys&amp;banana"/>
              </a:rPr>
              <a:t>www.somesite.com/animalsearch?monkeys&amp;banana</a:t>
            </a:r>
            <a:endParaRPr xmlns:a="http://schemas.openxmlformats.org/drawingml/2006/main" lang="en-US" altLang="en-US" sz="2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742264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604794"/>
            <a:ext cx="8229600" cy="707856"/>
          </a:xfrm>
        </p:spPr>
        <p:txBody>
          <a:bodyPr>
            <a:spAutoFit/>
          </a:bodyPr>
          <a:lstStyle/>
          <a:p>
            <a:pPr xmlns:a="http://schemas.openxmlformats.org/drawingml/2006/main">
              <a:spcBef>
                <a:spcPct val="0"/>
              </a:spcBef>
              <a:buFont typeface="Times New Roman" panose="02020603050405020304" pitchFamily="18" charset="0"/>
              <a:buNone/>
            </a:pP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Lớp ứng dụng</a:t>
            </a:r>
            <a:endParaRPr xmlns:a="http://schemas.openxmlformats.org/drawingml/2006/main" lang="en-US" altLang="en-US" sz="2000" b="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41987" name="Content Placeholder 2"/>
          <p:cNvSpPr txBox="1">
            <a:spLocks noGrp="1"/>
          </p:cNvSpPr>
          <p:nvPr>
            <p:ph type="body" idx="1"/>
          </p:nvPr>
        </p:nvSpPr>
        <p:spPr>
          <a:xfrm>
            <a:off x="457200" y="1656807"/>
            <a:ext cx="4229100" cy="4322692"/>
          </a:xfrm>
        </p:spPr>
        <p:txBody>
          <a:bodyPr wrap="square">
            <a:spAutoFit/>
          </a:bodyPr>
          <a:lstStyle/>
          <a:p>
            <a:pPr xmlns:a="http://schemas.openxmlformats.org/drawingml/2006/main" marL="0" indent="0">
              <a:lnSpc>
                <a:spcPct val="85000"/>
              </a:lnSpc>
              <a:spcBef>
                <a:spcPct val="20000"/>
              </a:spcBef>
              <a:buFont typeface="Arial" panose="020B0604020202020204" pitchFamily="34" charset="0"/>
              <a:buNone/>
              <a:defRPr/>
            </a:pPr>
            <a:r xmlns:a="http://schemas.openxmlformats.org/drawingml/2006/main">
              <a:rPr lang="vi" altLang="en-US" sz="2400" b="1" dirty="0" smtClean="0">
                <a:latin typeface="Arial (Body)"/>
                <a:ea typeface="MS PGothic" panose="020B0600070205080204" pitchFamily="34" charset="-128"/>
                <a:cs typeface="Arial" panose="020B0604020202020204" pitchFamily="34" charset="0"/>
              </a:rPr>
              <a:t>mục tiêu của chúng tôi:</a:t>
            </a:r>
          </a:p>
          <a:p>
            <a:pPr xmlns:a="http://schemas.openxmlformats.org/drawingml/2006/main">
              <a:buFontTx/>
              <a:buChar char="•"/>
              <a:defRPr/>
            </a:pP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khía cạnh khái niệm, triển khaia của các giao thức ứng dụng mạng</a:t>
            </a:r>
          </a:p>
          <a:p>
            <a:pPr xmlns:a="http://schemas.openxmlformats.org/drawingml/2006/main" marL="741600" lvl="1" indent="-284400">
              <a:buFontTx/>
              <a:buChar char="–"/>
              <a:defRPr/>
            </a:pP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Mô hình dịch vụ tầng vận chuyển</a:t>
            </a:r>
          </a:p>
          <a:p>
            <a:pPr xmlns:a="http://schemas.openxmlformats.org/drawingml/2006/main" marL="741600" lvl="1" indent="-284400">
              <a:buFontTx/>
              <a:buChar char="–"/>
              <a:defRPr/>
            </a:pP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mô hình máy khách-máy chủ</a:t>
            </a:r>
          </a:p>
          <a:p>
            <a:pPr xmlns:a="http://schemas.openxmlformats.org/drawingml/2006/main" marL="741600" lvl="1" indent="-284400">
              <a:buFontTx/>
              <a:buChar char="–"/>
              <a:defRPr/>
            </a:pP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mô hình ngang hàng</a:t>
            </a:r>
          </a:p>
          <a:p>
            <a:pPr xmlns:a="http://schemas.openxmlformats.org/drawingml/2006/main" marL="741600" lvl="1" indent="-284400">
              <a:buFontTx/>
              <a:buChar char="–"/>
              <a:defRPr/>
            </a:pP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mạng phân phối nội dung</a:t>
            </a:r>
          </a:p>
        </p:txBody>
      </p:sp>
      <p:sp>
        <p:nvSpPr>
          <p:cNvPr id="2" name="Text Placeholder 1"/>
          <p:cNvSpPr>
            <a:spLocks noGrp="1"/>
          </p:cNvSpPr>
          <p:nvPr>
            <p:ph type="body" idx="2"/>
          </p:nvPr>
        </p:nvSpPr>
        <p:spPr>
          <a:xfrm>
            <a:off x="4816928" y="1627402"/>
            <a:ext cx="4098472" cy="4381503"/>
          </a:xfrm>
        </p:spPr>
        <p:txBody>
          <a:bodyPr/>
          <a:lstStyle/>
          <a:p>
            <a:r xmlns:a="http://schemas.openxmlformats.org/drawingml/2006/main">
              <a:rPr lang="vi" altLang="en-US" sz="2400" dirty="0">
                <a:latin typeface="+mn-lt"/>
              </a:rPr>
              <a:t>tìm hiểu về các giao thức bằng cách kiểm tra các giao thức cấp ứng dụng phổ biến</a:t>
            </a:r>
          </a:p>
          <a:p>
            <a:pPr xmlns:a="http://schemas.openxmlformats.org/drawingml/2006/main" marL="741600" lvl="1" indent="-284400"/>
            <a:r xmlns:a="http://schemas.openxmlformats.org/drawingml/2006/main">
              <a:rPr lang="vi" sz="2400" dirty="0">
                <a:latin typeface="+mn-lt"/>
                <a:ea typeface="ＭＳ Ｐゴシック" charset="0"/>
              </a:rPr>
              <a:t>h</a:t>
            </a:r>
            <a:r xmlns:a="http://schemas.openxmlformats.org/drawingml/2006/main">
              <a:rPr lang="vi" sz="100" dirty="0">
                <a:latin typeface="+mn-lt"/>
                <a:ea typeface="ＭＳ Ｐゴシック" charset="0"/>
              </a:rPr>
              <a:t> </a:t>
            </a:r>
            <a:r xmlns:a="http://schemas.openxmlformats.org/drawingml/2006/main">
              <a:rPr lang="vi" sz="2400" dirty="0">
                <a:latin typeface="+mn-lt"/>
                <a:ea typeface="ＭＳ Ｐゴシック" charset="0"/>
              </a:rPr>
              <a:t>t</a:t>
            </a:r>
            <a:r xmlns:a="http://schemas.openxmlformats.org/drawingml/2006/main">
              <a:rPr lang="vi" sz="100" dirty="0">
                <a:latin typeface="+mn-lt"/>
                <a:ea typeface="ＭＳ Ｐゴシック" charset="0"/>
              </a:rPr>
              <a:t> </a:t>
            </a:r>
            <a:r xmlns:a="http://schemas.openxmlformats.org/drawingml/2006/main">
              <a:rPr lang="vi" sz="2400" dirty="0">
                <a:latin typeface="+mn-lt"/>
                <a:ea typeface="ＭＳ Ｐゴシック" charset="0"/>
              </a:rPr>
              <a:t>t</a:t>
            </a:r>
            <a:r xmlns:a="http://schemas.openxmlformats.org/drawingml/2006/main">
              <a:rPr lang="vi" sz="100" dirty="0">
                <a:latin typeface="+mn-lt"/>
                <a:ea typeface="ＭＳ Ｐゴシック" charset="0"/>
              </a:rPr>
              <a:t> </a:t>
            </a:r>
            <a:r xmlns:a="http://schemas.openxmlformats.org/drawingml/2006/main">
              <a:rPr lang="vi" sz="2400" dirty="0">
                <a:latin typeface="+mn-lt"/>
                <a:ea typeface="ＭＳ Ｐゴシック" charset="0"/>
              </a:rPr>
              <a:t>P</a:t>
            </a:r>
            <a:endParaRPr xmlns:a="http://schemas.openxmlformats.org/drawingml/2006/main" lang="en-US" altLang="en-US" sz="2400" dirty="0">
              <a:latin typeface="+mn-lt"/>
            </a:endParaRPr>
          </a:p>
          <a:p>
            <a:pPr xmlns:a="http://schemas.openxmlformats.org/drawingml/2006/main" marL="741600" lvl="1" indent="-284400"/>
            <a:r xmlns:a="http://schemas.openxmlformats.org/drawingml/2006/main">
              <a:rPr lang="vi" altLang="en-US" sz="2400" dirty="0" smtClean="0">
                <a:latin typeface="+mn-lt"/>
              </a:rPr>
              <a:t>F</a:t>
            </a:r>
            <a:r xmlns:a="http://schemas.openxmlformats.org/drawingml/2006/main">
              <a:rPr lang="vi" altLang="en-US" sz="100" dirty="0" smtClean="0">
                <a:latin typeface="+mn-lt"/>
              </a:rPr>
              <a:t> </a:t>
            </a:r>
            <a:r xmlns:a="http://schemas.openxmlformats.org/drawingml/2006/main">
              <a:rPr lang="vi" altLang="en-US" sz="2400" dirty="0" smtClean="0">
                <a:latin typeface="+mn-lt"/>
              </a:rPr>
              <a:t>t</a:t>
            </a:r>
            <a:r xmlns:a="http://schemas.openxmlformats.org/drawingml/2006/main">
              <a:rPr lang="vi" altLang="en-US" sz="100" dirty="0" smtClean="0">
                <a:latin typeface="+mn-lt"/>
              </a:rPr>
              <a:t> </a:t>
            </a:r>
            <a:r xmlns:a="http://schemas.openxmlformats.org/drawingml/2006/main">
              <a:rPr lang="vi" altLang="en-US" sz="2400" dirty="0" smtClean="0">
                <a:latin typeface="+mn-lt"/>
              </a:rPr>
              <a:t>P</a:t>
            </a:r>
            <a:endParaRPr xmlns:a="http://schemas.openxmlformats.org/drawingml/2006/main" lang="en-US" altLang="en-US" sz="2400" dirty="0">
              <a:latin typeface="+mn-lt"/>
            </a:endParaRPr>
          </a:p>
          <a:p>
            <a:pPr xmlns:a="http://schemas.openxmlformats.org/drawingml/2006/main" marL="741600" lvl="1" indent="-284400"/>
            <a:r xmlns:a="http://schemas.openxmlformats.org/drawingml/2006/main">
              <a:rPr lang="vi" sz="2400" dirty="0">
                <a:latin typeface="+mn-lt"/>
                <a:ea typeface="ＭＳ Ｐゴシック" charset="0"/>
              </a:rPr>
              <a:t>S</a:t>
            </a:r>
            <a:r xmlns:a="http://schemas.openxmlformats.org/drawingml/2006/main">
              <a:rPr lang="vi" sz="100" dirty="0">
                <a:latin typeface="+mn-lt"/>
                <a:ea typeface="ＭＳ Ｐゴシック" charset="0"/>
              </a:rPr>
              <a:t> </a:t>
            </a:r>
            <a:r xmlns:a="http://schemas.openxmlformats.org/drawingml/2006/main">
              <a:rPr lang="vi" sz="2400" dirty="0">
                <a:latin typeface="+mn-lt"/>
                <a:ea typeface="ＭＳ Ｐゴシック" charset="0"/>
              </a:rPr>
              <a:t>m</a:t>
            </a:r>
            <a:r xmlns:a="http://schemas.openxmlformats.org/drawingml/2006/main">
              <a:rPr lang="vi" sz="100" dirty="0">
                <a:latin typeface="+mn-lt"/>
                <a:ea typeface="ＭＳ Ｐゴシック" charset="0"/>
              </a:rPr>
              <a:t> </a:t>
            </a:r>
            <a:r xmlns:a="http://schemas.openxmlformats.org/drawingml/2006/main">
              <a:rPr lang="vi" sz="2400" dirty="0">
                <a:latin typeface="+mn-lt"/>
                <a:ea typeface="ＭＳ Ｐゴシック" charset="0"/>
              </a:rPr>
              <a:t>t</a:t>
            </a:r>
            <a:r xmlns:a="http://schemas.openxmlformats.org/drawingml/2006/main">
              <a:rPr lang="vi" sz="100" dirty="0">
                <a:latin typeface="+mn-lt"/>
                <a:ea typeface="ＭＳ Ｐゴシック" charset="0"/>
              </a:rPr>
              <a:t> </a:t>
            </a:r>
            <a:r xmlns:a="http://schemas.openxmlformats.org/drawingml/2006/main">
              <a:rPr lang="vi" sz="2400" dirty="0">
                <a:latin typeface="+mn-lt"/>
                <a:ea typeface="ＭＳ Ｐゴシック" charset="0"/>
              </a:rPr>
              <a:t>P</a:t>
            </a:r>
            <a:r xmlns:a="http://schemas.openxmlformats.org/drawingml/2006/main">
              <a:rPr lang="vi" altLang="en-US" sz="2400" dirty="0" smtClean="0">
                <a:latin typeface="+mn-lt"/>
              </a:rPr>
              <a:t> </a:t>
            </a:r>
            <a:r xmlns:a="http://schemas.openxmlformats.org/drawingml/2006/main">
              <a:rPr lang="vi" altLang="en-US" sz="2400" dirty="0">
                <a:latin typeface="+mn-lt"/>
              </a:rPr>
              <a:t>/ </a:t>
            </a:r>
            <a:r xmlns:a="http://schemas.openxmlformats.org/drawingml/2006/main">
              <a:rPr lang="vi" sz="2400" dirty="0">
                <a:latin typeface="+mn-lt"/>
                <a:ea typeface="ＭＳ Ｐゴシック" charset="0"/>
              </a:rPr>
              <a:t>P</a:t>
            </a:r>
            <a:r xmlns:a="http://schemas.openxmlformats.org/drawingml/2006/main">
              <a:rPr lang="vi" sz="100" dirty="0">
                <a:latin typeface="+mn-lt"/>
                <a:ea typeface="ＭＳ Ｐゴシック" charset="0"/>
              </a:rPr>
              <a:t> </a:t>
            </a:r>
            <a:r xmlns:a="http://schemas.openxmlformats.org/drawingml/2006/main">
              <a:rPr lang="vi" sz="2400" dirty="0">
                <a:latin typeface="+mn-lt"/>
                <a:ea typeface="ＭＳ Ｐゴシック" charset="0"/>
              </a:rPr>
              <a:t>Ô</a:t>
            </a:r>
            <a:r xmlns:a="http://schemas.openxmlformats.org/drawingml/2006/main">
              <a:rPr lang="vi" sz="100" dirty="0">
                <a:latin typeface="+mn-lt"/>
                <a:ea typeface="ＭＳ Ｐゴシック" charset="0"/>
              </a:rPr>
              <a:t> </a:t>
            </a:r>
            <a:r xmlns:a="http://schemas.openxmlformats.org/drawingml/2006/main">
              <a:rPr lang="vi" sz="2400" dirty="0">
                <a:latin typeface="+mn-lt"/>
                <a:ea typeface="ＭＳ Ｐゴシック" charset="0"/>
              </a:rPr>
              <a:t>P3</a:t>
            </a:r>
            <a:r xmlns:a="http://schemas.openxmlformats.org/drawingml/2006/main">
              <a:rPr lang="vi" altLang="en-US" sz="2400" dirty="0" smtClean="0">
                <a:latin typeface="+mn-lt"/>
              </a:rPr>
              <a:t> </a:t>
            </a:r>
            <a:r xmlns:a="http://schemas.openxmlformats.org/drawingml/2006/main">
              <a:rPr lang="vi" altLang="en-US" sz="2400" dirty="0">
                <a:latin typeface="+mn-lt"/>
              </a:rPr>
              <a:t>/ </a:t>
            </a:r>
            <a:r xmlns:a="http://schemas.openxmlformats.org/drawingml/2006/main">
              <a:rPr lang="vi" sz="2400" dirty="0">
                <a:latin typeface="+mn-lt"/>
                <a:ea typeface="ＭＳ Ｐゴシック" charset="0"/>
              </a:rPr>
              <a:t>tôi</a:t>
            </a:r>
            <a:r xmlns:a="http://schemas.openxmlformats.org/drawingml/2006/main">
              <a:rPr lang="vi" sz="100" dirty="0">
                <a:latin typeface="+mn-lt"/>
                <a:ea typeface="ＭＳ Ｐゴシック" charset="0"/>
              </a:rPr>
              <a:t> </a:t>
            </a:r>
            <a:r xmlns:a="http://schemas.openxmlformats.org/drawingml/2006/main">
              <a:rPr lang="vi" sz="2400" dirty="0">
                <a:latin typeface="+mn-lt"/>
                <a:ea typeface="ＭＳ Ｐゴシック" charset="0"/>
              </a:rPr>
              <a:t>m</a:t>
            </a:r>
            <a:r xmlns:a="http://schemas.openxmlformats.org/drawingml/2006/main">
              <a:rPr lang="vi" sz="100" dirty="0">
                <a:latin typeface="+mn-lt"/>
                <a:ea typeface="ＭＳ Ｐゴシック" charset="0"/>
              </a:rPr>
              <a:t> </a:t>
            </a:r>
            <a:r xmlns:a="http://schemas.openxmlformats.org/drawingml/2006/main">
              <a:rPr lang="vi" sz="2400" dirty="0">
                <a:latin typeface="+mn-lt"/>
                <a:ea typeface="ＭＳ Ｐゴシック" charset="0"/>
              </a:rPr>
              <a:t>Một</a:t>
            </a:r>
            <a:r xmlns:a="http://schemas.openxmlformats.org/drawingml/2006/main">
              <a:rPr lang="vi" sz="100" dirty="0">
                <a:latin typeface="+mn-lt"/>
                <a:ea typeface="ＭＳ Ｐゴシック" charset="0"/>
              </a:rPr>
              <a:t> </a:t>
            </a:r>
            <a:r xmlns:a="http://schemas.openxmlformats.org/drawingml/2006/main">
              <a:rPr lang="vi" sz="2400" dirty="0">
                <a:latin typeface="+mn-lt"/>
                <a:ea typeface="ＭＳ Ｐゴシック" charset="0"/>
              </a:rPr>
              <a:t>P</a:t>
            </a:r>
            <a:endParaRPr xmlns:a="http://schemas.openxmlformats.org/drawingml/2006/main" lang="en-US" altLang="en-US" sz="2400" dirty="0">
              <a:latin typeface="+mn-lt"/>
            </a:endParaRPr>
          </a:p>
          <a:p>
            <a:pPr xmlns:a="http://schemas.openxmlformats.org/drawingml/2006/main" marL="741600" lvl="1" indent="-284400"/>
            <a:r xmlns:a="http://schemas.openxmlformats.org/drawingml/2006/main">
              <a:rPr lang="vi" sz="2400" dirty="0">
                <a:latin typeface="+mn-lt"/>
                <a:ea typeface="ＭＳ Ｐゴシック" charset="0"/>
              </a:rPr>
              <a:t>Đ.</a:t>
            </a:r>
            <a:r xmlns:a="http://schemas.openxmlformats.org/drawingml/2006/main">
              <a:rPr lang="vi" sz="100" dirty="0">
                <a:latin typeface="+mn-lt"/>
                <a:ea typeface="ＭＳ Ｐゴシック" charset="0"/>
              </a:rPr>
              <a:t> </a:t>
            </a:r>
            <a:r xmlns:a="http://schemas.openxmlformats.org/drawingml/2006/main">
              <a:rPr lang="vi" sz="2400" dirty="0">
                <a:latin typeface="+mn-lt"/>
                <a:ea typeface="ＭＳ Ｐゴシック" charset="0"/>
              </a:rPr>
              <a:t>N</a:t>
            </a:r>
            <a:r xmlns:a="http://schemas.openxmlformats.org/drawingml/2006/main">
              <a:rPr lang="vi" sz="100" dirty="0">
                <a:latin typeface="+mn-lt"/>
                <a:ea typeface="ＭＳ Ｐゴシック" charset="0"/>
              </a:rPr>
              <a:t> </a:t>
            </a:r>
            <a:r xmlns:a="http://schemas.openxmlformats.org/drawingml/2006/main">
              <a:rPr lang="vi" sz="2400" dirty="0">
                <a:latin typeface="+mn-lt"/>
                <a:ea typeface="ＭＳ Ｐゴシック" charset="0"/>
              </a:rPr>
              <a:t>S</a:t>
            </a:r>
            <a:endParaRPr xmlns:a="http://schemas.openxmlformats.org/drawingml/2006/main" lang="en-US" altLang="en-US" sz="2400" dirty="0">
              <a:latin typeface="+mn-lt"/>
            </a:endParaRPr>
          </a:p>
          <a:p>
            <a:r xmlns:a="http://schemas.openxmlformats.org/drawingml/2006/main">
              <a:rPr lang="vi" altLang="en-US" sz="2400" dirty="0">
                <a:latin typeface="+mn-lt"/>
              </a:rPr>
              <a:t>tạo </a:t>
            </a:r>
            <a:r xmlns:a="http://schemas.openxmlformats.org/drawingml/2006/main">
              <a:rPr lang="vi" altLang="en-US" sz="2400" dirty="0" smtClean="0">
                <a:latin typeface="+mn-lt"/>
              </a:rPr>
              <a:t>ứng dụng mạng</a:t>
            </a:r>
            <a:endParaRPr xmlns:a="http://schemas.openxmlformats.org/drawingml/2006/main" lang="en-US" altLang="en-US" sz="2400" dirty="0">
              <a:latin typeface="+mn-lt"/>
            </a:endParaRPr>
          </a:p>
          <a:p>
            <a:pPr xmlns:a="http://schemas.openxmlformats.org/drawingml/2006/main" marL="741600" lvl="1" indent="-284400"/>
            <a:r xmlns:a="http://schemas.openxmlformats.org/drawingml/2006/main">
              <a:rPr lang="vi" altLang="en-US" sz="2400" dirty="0">
                <a:latin typeface="+mn-lt"/>
              </a:rPr>
              <a:t>ổ cắm </a:t>
            </a:r>
            <a:r xmlns:a="http://schemas.openxmlformats.org/drawingml/2006/main">
              <a:rPr lang="vi" altLang="en-US" sz="2400" dirty="0" smtClean="0">
                <a:latin typeface="+mn-lt"/>
              </a:rPr>
              <a:t>A</a:t>
            </a:r>
            <a:r xmlns:a="http://schemas.openxmlformats.org/drawingml/2006/main">
              <a:rPr lang="vi" altLang="en-US" sz="100" dirty="0" smtClean="0">
                <a:latin typeface="+mn-lt"/>
              </a:rPr>
              <a:t> </a:t>
            </a:r>
            <a:r xmlns:a="http://schemas.openxmlformats.org/drawingml/2006/main">
              <a:rPr lang="vi" altLang="en-US" sz="2400" dirty="0" smtClean="0">
                <a:latin typeface="+mn-lt"/>
              </a:rPr>
              <a:t>P</a:t>
            </a:r>
            <a:r xmlns:a="http://schemas.openxmlformats.org/drawingml/2006/main">
              <a:rPr lang="vi" altLang="en-US" sz="100" dirty="0" smtClean="0">
                <a:latin typeface="+mn-lt"/>
              </a:rPr>
              <a:t> </a:t>
            </a:r>
            <a:r xmlns:a="http://schemas.openxmlformats.org/drawingml/2006/main">
              <a:rPr lang="vi" altLang="en-US" sz="2400" dirty="0" smtClean="0">
                <a:latin typeface="+mn-lt"/>
              </a:rPr>
              <a:t>Tôi</a:t>
            </a:r>
            <a:endParaRPr xmlns:a="http://schemas.openxmlformats.org/drawingml/2006/main" lang="en-US" altLang="en-US" sz="2400" dirty="0">
              <a:latin typeface="+mn-l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txBox="1">
            <a:spLocks noGrp="1"/>
          </p:cNvSpPr>
          <p:nvPr>
            <p:ph type="title"/>
          </p:nvPr>
        </p:nvSpPr>
        <p:spPr/>
        <p:txBody>
          <a:bodyPr>
            <a:spAutoFit/>
          </a:bodyPr>
          <a:lstStyle/>
          <a:p>
            <a:pPr xmlns:a="http://schemas.openxmlformats.org/drawingml/2006/main">
              <a:buFont typeface="Times New Roman" panose="02020603050405020304" pitchFamily="18" charset="0"/>
              <a:buNone/>
            </a:pPr>
            <a:r xmlns:a="http://schemas.openxmlformats.org/drawingml/2006/main">
              <a:rPr lang="vi"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Các loại phương pháp</a:t>
            </a:r>
          </a:p>
        </p:txBody>
      </p:sp>
      <p:sp>
        <p:nvSpPr>
          <p:cNvPr id="71683" name="Content Placeholder 2"/>
          <p:cNvSpPr txBox="1">
            <a:spLocks noGrp="1"/>
          </p:cNvSpPr>
          <p:nvPr>
            <p:ph type="body" idx="1"/>
          </p:nvPr>
        </p:nvSpPr>
        <p:spPr>
          <a:xfrm>
            <a:off x="457200" y="1600200"/>
            <a:ext cx="3804557" cy="3368584"/>
          </a:xfrm>
        </p:spPr>
        <p:txBody>
          <a:bodyPr wrap="square">
            <a:spAutoFit/>
          </a:bodyPr>
          <a:lstStyle/>
          <a:p>
            <a:pPr xmlns:a="http://schemas.openxmlformats.org/drawingml/2006/main" marL="0" indent="0">
              <a:lnSpc>
                <a:spcPct val="85000"/>
              </a:lnSpc>
              <a:spcBef>
                <a:spcPct val="20000"/>
              </a:spcBef>
              <a:buClr>
                <a:srgbClr val="007FA3"/>
              </a:buClr>
              <a:buNone/>
            </a:pPr>
            <a:r xmlns:a="http://schemas.openxmlformats.org/drawingml/2006/main">
              <a:rPr lang="vi" altLang="en-US" sz="2400" b="1" dirty="0" smtClean="0">
                <a:latin typeface="Arial (Body)"/>
                <a:ea typeface="MS PGothic" panose="020B0600070205080204" pitchFamily="34" charset="-128"/>
                <a:cs typeface="Arial" panose="020B0604020202020204" pitchFamily="34" charset="0"/>
              </a:rPr>
              <a:t>h</a:t>
            </a:r>
            <a:r xmlns:a="http://schemas.openxmlformats.org/drawingml/2006/main">
              <a:rPr lang="vi" altLang="en-US" sz="100" b="1"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b="1" dirty="0" smtClean="0">
                <a:latin typeface="Arial (Body)"/>
                <a:ea typeface="MS PGothic" panose="020B0600070205080204" pitchFamily="34" charset="-128"/>
                <a:cs typeface="Arial" panose="020B0604020202020204" pitchFamily="34" charset="0"/>
              </a:rPr>
              <a:t>t</a:t>
            </a:r>
            <a:r xmlns:a="http://schemas.openxmlformats.org/drawingml/2006/main">
              <a:rPr lang="vi" altLang="en-US" sz="100" b="1"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b="1" dirty="0" smtClean="0">
                <a:latin typeface="Arial (Body)"/>
                <a:ea typeface="MS PGothic" panose="020B0600070205080204" pitchFamily="34" charset="-128"/>
                <a:cs typeface="Arial" panose="020B0604020202020204" pitchFamily="34" charset="0"/>
              </a:rPr>
              <a:t>t</a:t>
            </a:r>
            <a:r xmlns:a="http://schemas.openxmlformats.org/drawingml/2006/main">
              <a:rPr lang="vi" altLang="en-US" sz="100" b="1"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b="1" dirty="0" smtClean="0">
                <a:latin typeface="Arial (Body)"/>
                <a:ea typeface="MS PGothic" panose="020B0600070205080204" pitchFamily="34" charset="-128"/>
                <a:cs typeface="Arial" panose="020B0604020202020204" pitchFamily="34" charset="0"/>
              </a:rPr>
              <a:t>P/1.0:</a:t>
            </a:r>
          </a:p>
          <a:p>
            <a:pPr xmlns:a="http://schemas.openxmlformats.org/drawingml/2006/main" marL="255600" indent="-255600">
              <a:buClr>
                <a:srgbClr val="007FA3"/>
              </a:buClr>
              <a:buFontTx/>
              <a:buChar char="•"/>
            </a:pP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ĐƯỢC</a:t>
            </a:r>
          </a:p>
          <a:p>
            <a:pPr xmlns:a="http://schemas.openxmlformats.org/drawingml/2006/main" marL="255600" indent="-255600">
              <a:buClr>
                <a:srgbClr val="007FA3"/>
              </a:buClr>
              <a:buFontTx/>
              <a:buChar char="•"/>
            </a:pP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BƯU KIỆN</a:t>
            </a:r>
          </a:p>
          <a:p>
            <a:pPr xmlns:a="http://schemas.openxmlformats.org/drawingml/2006/main" marL="255600" indent="-255600">
              <a:buClr>
                <a:srgbClr val="007FA3"/>
              </a:buClr>
              <a:buFontTx/>
              <a:buChar char="•"/>
            </a:pP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CÁI ĐẦU</a:t>
            </a:r>
          </a:p>
          <a:p>
            <a:pPr xmlns:a="http://schemas.openxmlformats.org/drawingml/2006/main" marL="741600" lvl="1" indent="-284400">
              <a:buClr>
                <a:srgbClr val="007FA3"/>
              </a:buClr>
              <a:buFontTx/>
              <a:buChar char="–"/>
            </a:pP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yêu cầu máy chủ loại bỏ đối tượng được yêu cầu khỏi phản hồi</a:t>
            </a:r>
          </a:p>
        </p:txBody>
      </p:sp>
      <p:sp>
        <p:nvSpPr>
          <p:cNvPr id="71684" name="Content Placeholder 3"/>
          <p:cNvSpPr txBox="1">
            <a:spLocks noGrp="1"/>
          </p:cNvSpPr>
          <p:nvPr>
            <p:ph type="body" idx="2"/>
          </p:nvPr>
        </p:nvSpPr>
        <p:spPr>
          <a:xfrm>
            <a:off x="4441371" y="1600200"/>
            <a:ext cx="4245429" cy="4184192"/>
          </a:xfrm>
        </p:spPr>
        <p:txBody>
          <a:bodyPr wrap="square">
            <a:spAutoFit/>
          </a:bodyPr>
          <a:lstStyle/>
          <a:p>
            <a:pPr xmlns:a="http://schemas.openxmlformats.org/drawingml/2006/main" marL="0" indent="0">
              <a:lnSpc>
                <a:spcPct val="85000"/>
              </a:lnSpc>
              <a:spcBef>
                <a:spcPct val="20000"/>
              </a:spcBef>
              <a:buClr>
                <a:srgbClr val="007FA3"/>
              </a:buClr>
              <a:buNone/>
            </a:pPr>
            <a:r xmlns:a="http://schemas.openxmlformats.org/drawingml/2006/main">
              <a:rPr lang="vi" altLang="en-US" sz="2400" b="1" dirty="0" smtClean="0">
                <a:latin typeface="Arial (Body)"/>
                <a:ea typeface="MS PGothic" panose="020B0600070205080204" pitchFamily="34" charset="-128"/>
                <a:cs typeface="Arial" panose="020B0604020202020204" pitchFamily="34" charset="0"/>
              </a:rPr>
              <a:t>h</a:t>
            </a:r>
            <a:r xmlns:a="http://schemas.openxmlformats.org/drawingml/2006/main">
              <a:rPr lang="vi" altLang="en-US" sz="100" b="1"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b="1" dirty="0" smtClean="0">
                <a:latin typeface="Arial (Body)"/>
                <a:ea typeface="MS PGothic" panose="020B0600070205080204" pitchFamily="34" charset="-128"/>
                <a:cs typeface="Arial" panose="020B0604020202020204" pitchFamily="34" charset="0"/>
              </a:rPr>
              <a:t>t</a:t>
            </a:r>
            <a:r xmlns:a="http://schemas.openxmlformats.org/drawingml/2006/main">
              <a:rPr lang="vi" altLang="en-US" sz="100" b="1"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b="1" dirty="0" smtClean="0">
                <a:latin typeface="Arial (Body)"/>
                <a:ea typeface="MS PGothic" panose="020B0600070205080204" pitchFamily="34" charset="-128"/>
                <a:cs typeface="Arial" panose="020B0604020202020204" pitchFamily="34" charset="0"/>
              </a:rPr>
              <a:t>t</a:t>
            </a:r>
            <a:r xmlns:a="http://schemas.openxmlformats.org/drawingml/2006/main">
              <a:rPr lang="vi" altLang="en-US" sz="100" b="1"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b="1" dirty="0" smtClean="0">
                <a:latin typeface="Arial (Body)"/>
                <a:ea typeface="MS PGothic" panose="020B0600070205080204" pitchFamily="34" charset="-128"/>
                <a:cs typeface="Arial" panose="020B0604020202020204" pitchFamily="34" charset="0"/>
              </a:rPr>
              <a:t>P/1.1:</a:t>
            </a:r>
          </a:p>
          <a:p>
            <a:pPr xmlns:a="http://schemas.openxmlformats.org/drawingml/2006/main" marL="255600" indent="-255600">
              <a:buClr>
                <a:srgbClr val="007FA3"/>
              </a:buClr>
              <a:buFontTx/>
              <a:buChar char="•"/>
            </a:pP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NHẬN, ĐĂNG, ĐẦU</a:t>
            </a:r>
          </a:p>
          <a:p>
            <a:pPr xmlns:a="http://schemas.openxmlformats.org/drawingml/2006/main" marL="255600" indent="-255600">
              <a:buClr>
                <a:srgbClr val="007FA3"/>
              </a:buClr>
              <a:buFontTx/>
              <a:buChar char="•"/>
            </a:pP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ĐẶT</a:t>
            </a:r>
          </a:p>
          <a:p>
            <a:pPr xmlns:a="http://schemas.openxmlformats.org/drawingml/2006/main" marL="741600" lvl="1" indent="-284400">
              <a:buClr>
                <a:srgbClr val="007FA3"/>
              </a:buClr>
              <a:buFontTx/>
              <a:buChar char="–"/>
            </a:pP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tải tệp trong nội dung thực thể lên đường dẫn được chỉ định trong U</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r</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trường L</a:t>
            </a:r>
          </a:p>
          <a:p>
            <a:pPr xmlns:a="http://schemas.openxmlformats.org/drawingml/2006/main" marL="255600" indent="-255600">
              <a:buClr>
                <a:srgbClr val="007FA3"/>
              </a:buClr>
              <a:buFontTx/>
              <a:buChar char="•"/>
            </a:pP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XÓA BỎ</a:t>
            </a:r>
          </a:p>
          <a:p>
            <a:pPr xmlns:a="http://schemas.openxmlformats.org/drawingml/2006/main" marL="741600" lvl="1" indent="-284400">
              <a:buClr>
                <a:srgbClr val="007FA3"/>
              </a:buClr>
              <a:buFontTx/>
              <a:buChar char="–"/>
            </a:pP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xóa tệp được chỉ định trong U</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r</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trường L</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txBox="1">
            <a:spLocks noGrp="1"/>
          </p:cNvSpPr>
          <p:nvPr>
            <p:ph type="title"/>
          </p:nvPr>
        </p:nvSpPr>
        <p:spPr/>
        <p:txBody>
          <a:bodyPr>
            <a:spAutoFit/>
          </a:bodyPr>
          <a:lstStyle/>
          <a:p>
            <a:pPr xmlns:a="http://schemas.openxmlformats.org/drawingml/2006/main">
              <a:buFont typeface="Times New Roman" panose="02020603050405020304" pitchFamily="18" charset="0"/>
              <a:buNone/>
            </a:pPr>
            <a:r xmlns:a="http://schemas.openxmlformats.org/drawingml/2006/main">
              <a:rPr lang="vi"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h</a:t>
            </a:r>
            <a:r xmlns:a="http://schemas.openxmlformats.org/drawingml/2006/main">
              <a:rPr lang="vi" altLang="en-US" sz="1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xmlns:a="http://schemas.openxmlformats.org/drawingml/2006/main">
              <a:rPr lang="vi" altLang="en-US" sz="1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xmlns:a="http://schemas.openxmlformats.org/drawingml/2006/main">
              <a:rPr lang="vi" altLang="en-US" sz="1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Tin nhắn phản hồi P</a:t>
            </a:r>
          </a:p>
        </p:txBody>
      </p:sp>
      <p:pic>
        <p:nvPicPr>
          <p:cNvPr id="12" name="Picture 11" descr="14 lines of code. The first line is the status line, or protocol statues code, status phrase. Lines 2 through 13 are the header lines. Line 14, the last line, is data, e g, the requested H T M L file. Line 1. H T T P forward slash 1 period 1 200 O K backward slash r backward slash n. Line 2. Date colon Sun comma 26 S e p 2010 20 colon 0 9 colon 20 G M T backward slash r backward slash n. Line 3. Server colon Apache forward slash 2 period 0 period 52 left parenthesis C e n t O S right parenthesis backward slash r backwards slash n. Line 4. Last hyphen Modified colon Tue comma 30 O c t 2007 17 colon 0 0 colon 0 2. Line 5. Indent G M T backward slash r backward slash n. Line 6. E Tag colon double quote 17 d c 6 hyphen 1 5 c hyphen b f 7 1 6 8 8 0 double quote backward slash r backward slash n. Line 7. Accept hyphen Ranges colon bytes backward slash r backward slash n. Line 8. Content hyphen Length colon 2 6 5 2 backward slash r backward slash n. Line 9. Keep hyphen Alive colon timeout = 10 comma max = 100 backward slash r backward slash n. Line 10. Connection colon Keep hyphen Alive backward slash r backward slash n. Line 11. Content hyphen Type colon text forward slash h t m l semicolon charset = I S O dash 8 8 5 9 hyphen. Line 12. Indent 1 backward slash r backward slash n. Line 13. Backward slash r backward slash n. Line 14. Data data data data."/>
          <p:cNvPicPr>
            <a:picLocks noChangeAspect="1"/>
          </p:cNvPicPr>
          <p:nvPr/>
        </p:nvPicPr>
        <p:blipFill>
          <a:blip r:embed="rId2"/>
          <a:stretch>
            <a:fillRect/>
          </a:stretch>
        </p:blipFill>
        <p:spPr>
          <a:xfrm>
            <a:off x="554041" y="1421199"/>
            <a:ext cx="7709337" cy="4178893"/>
          </a:xfrm>
          <a:prstGeom prst="rect">
            <a:avLst/>
          </a:prstGeom>
        </p:spPr>
      </p:pic>
      <p:sp>
        <p:nvSpPr>
          <p:cNvPr id="7" name="Content Placeholder 6"/>
          <p:cNvSpPr>
            <a:spLocks noGrp="1"/>
          </p:cNvSpPr>
          <p:nvPr>
            <p:ph type="body" idx="1"/>
          </p:nvPr>
        </p:nvSpPr>
        <p:spPr>
          <a:xfrm>
            <a:off x="457200" y="5781461"/>
            <a:ext cx="8229600" cy="525463"/>
          </a:xfrm>
        </p:spPr>
        <p:txBody>
          <a:bodyPr anchor="ctr"/>
          <a:lstStyle/>
          <a:p>
            <a:pPr xmlns:a="http://schemas.openxmlformats.org/drawingml/2006/main" marL="0" indent="0">
              <a:spcBef>
                <a:spcPct val="20000"/>
              </a:spcBef>
              <a:buClr>
                <a:srgbClr val="3333CC"/>
              </a:buClr>
              <a:buSzPct val="100000"/>
              <a:buNone/>
              <a:defRPr/>
            </a:pPr>
            <a:r xmlns:a="http://schemas.openxmlformats.org/drawingml/2006/main">
              <a:rPr lang="vi" altLang="en-US" sz="1800" kern="1200" dirty="0">
                <a:latin typeface="+mn-lt"/>
                <a:ea typeface="MS PGothic" panose="020B0600070205080204" pitchFamily="34" charset="-128"/>
                <a:cs typeface="+mn-cs"/>
                <a:sym typeface="Arial"/>
              </a:rPr>
              <a:t>* Xem các bài tập tương tác trực tuyến để biết thêm </a:t>
            </a:r>
            <a:r xmlns:a="http://schemas.openxmlformats.org/drawingml/2006/main">
              <a:rPr lang="vi" altLang="en-US" sz="1800" kern="1200" dirty="0" smtClean="0">
                <a:latin typeface="+mn-lt"/>
                <a:ea typeface="MS PGothic" panose="020B0600070205080204" pitchFamily="34" charset="-128"/>
                <a:cs typeface="+mn-cs"/>
                <a:sym typeface="Arial"/>
              </a:rPr>
              <a:t>ví dụ </a:t>
            </a:r>
            <a:r xmlns:a="http://schemas.openxmlformats.org/drawingml/2006/main" xmlns:r="http://schemas.openxmlformats.org/officeDocument/2006/relationships">
              <a:rPr lang="vi" altLang="en-US" sz="1800" kern="1200" dirty="0">
                <a:latin typeface="+mn-lt"/>
                <a:ea typeface="MS PGothic" panose="020B0600070205080204" pitchFamily="34" charset="-128"/>
                <a:cs typeface="+mn-cs"/>
                <a:sym typeface="Arial"/>
                <a:hlinkClick r:id="rId3" tooltip="http://gaia.cs.umass.edu/kurose_ross/interactive/"/>
              </a:rPr>
              <a:t>: </a:t>
            </a:r>
            <a:endParaRPr xmlns:a="http://schemas.openxmlformats.org/drawingml/2006/main" lang="en-US" altLang="en-US" sz="1800" kern="1200" dirty="0">
              <a:latin typeface="+mn-lt"/>
              <a:ea typeface="MS PGothic" panose="020B0600070205080204" pitchFamily="34" charset="-128"/>
              <a:cs typeface="+mn-cs"/>
              <a:sym typeface="Arial"/>
            </a:endParaRPr>
            <a:r xmlns:a="http://schemas.openxmlformats.org/drawingml/2006/main" xmlns:r="http://schemas.openxmlformats.org/officeDocument/2006/relationships">
              <a:rPr lang="vi" altLang="en-US" sz="1800" kern="1200" dirty="0" smtClean="0">
                <a:latin typeface="+mn-lt"/>
                <a:ea typeface="MS PGothic" panose="020B0600070205080204" pitchFamily="34" charset="-128"/>
                <a:cs typeface="+mn-cs"/>
                <a:sym typeface="Arial"/>
                <a:hlinkClick r:id="rId3" tooltip="http://gaia.cs.umass.edu/kurose_ross/interactive/"/>
              </a:rPr>
              <a:t>http://gaia.cs.umass.edu/kurose_ross/interactive/</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txBox="1">
            <a:spLocks noGrp="1"/>
          </p:cNvSpPr>
          <p:nvPr>
            <p:ph type="title"/>
          </p:nvPr>
        </p:nvSpPr>
        <p:spPr/>
        <p:txBody>
          <a:bodyPr>
            <a:spAutoFit/>
          </a:bodyPr>
          <a:lstStyle/>
          <a:p>
            <a:pPr xmlns:a="http://schemas.openxmlformats.org/drawingml/2006/main">
              <a:buFont typeface="Times New Roman" panose="02020603050405020304" pitchFamily="18" charset="0"/>
              <a:buNone/>
            </a:pPr>
            <a:r xmlns:a="http://schemas.openxmlformats.org/drawingml/2006/main">
              <a:rPr lang="vi"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h</a:t>
            </a:r>
            <a:r xmlns:a="http://schemas.openxmlformats.org/drawingml/2006/main">
              <a:rPr lang="vi" altLang="en-US" sz="1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xmlns:a="http://schemas.openxmlformats.org/drawingml/2006/main">
              <a:rPr lang="vi" altLang="en-US" sz="1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xmlns:a="http://schemas.openxmlformats.org/drawingml/2006/main">
              <a:rPr lang="vi" altLang="en-US" sz="1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Mã trạng thái phản hồi P</a:t>
            </a:r>
          </a:p>
        </p:txBody>
      </p:sp>
      <p:sp>
        <p:nvSpPr>
          <p:cNvPr id="3" name="Content Placeholder 2"/>
          <p:cNvSpPr>
            <a:spLocks noGrp="1"/>
          </p:cNvSpPr>
          <p:nvPr>
            <p:ph type="body" idx="1"/>
          </p:nvPr>
        </p:nvSpPr>
        <p:spPr>
          <a:xfrm>
            <a:off x="457199" y="1600200"/>
            <a:ext cx="8229601" cy="930994"/>
          </a:xfrm>
        </p:spPr>
        <p:txBody>
          <a:bodyPr wrap="square">
            <a:spAutoFit/>
          </a:bodyPr>
          <a:lstStyle/>
          <a:p>
            <a:pPr xmlns:a="http://schemas.openxmlformats.org/drawingml/2006/main" marL="255600" indent="-255600">
              <a:buClr>
                <a:srgbClr val="007FA3"/>
              </a:buClr>
              <a:buSzPct val="100000"/>
              <a:buFont typeface="Arial" panose="020B0604020202020204" pitchFamily="34" charset="0"/>
              <a:buChar char="•"/>
              <a:defRPr/>
            </a:pPr>
            <a:r xmlns:a="http://schemas.openxmlformats.org/drawingml/2006/main">
              <a:rPr lang="vi" altLang="en-US" sz="1800" kern="1200" dirty="0">
                <a:latin typeface="Arial (Body)"/>
                <a:ea typeface="MS PGothic" panose="020B0600070205080204" pitchFamily="34" charset="-128"/>
                <a:cs typeface="+mn-cs"/>
                <a:sym typeface="Arial"/>
              </a:rPr>
              <a:t>mã trạng thái xuất hiện ở dòng đầu tiên trong thông báo phản hồi từ máy chủ đến máy khách.</a:t>
            </a:r>
          </a:p>
          <a:p>
            <a:pPr xmlns:a="http://schemas.openxmlformats.org/drawingml/2006/main" marL="255600" indent="-255600">
              <a:buClr>
                <a:srgbClr val="007FA3"/>
              </a:buClr>
              <a:buSzPct val="100000"/>
              <a:buFont typeface="Arial" panose="020B0604020202020204" pitchFamily="34" charset="0"/>
              <a:buChar char="•"/>
              <a:defRPr/>
            </a:pPr>
            <a:r xmlns:a="http://schemas.openxmlformats.org/drawingml/2006/main">
              <a:rPr lang="vi" altLang="en-US" sz="1800" kern="1200" dirty="0">
                <a:latin typeface="Arial (Body)"/>
                <a:ea typeface="MS PGothic" panose="020B0600070205080204" pitchFamily="34" charset="-128"/>
                <a:cs typeface="+mn-cs"/>
                <a:sym typeface="Arial"/>
              </a:rPr>
              <a:t>một số mã mẫu:</a:t>
            </a:r>
          </a:p>
        </p:txBody>
      </p:sp>
      <p:sp>
        <p:nvSpPr>
          <p:cNvPr id="74756" name="Content Placeholder 3"/>
          <p:cNvSpPr txBox="1">
            <a:spLocks noGrp="1"/>
          </p:cNvSpPr>
          <p:nvPr>
            <p:ph type="body" idx="2"/>
          </p:nvPr>
        </p:nvSpPr>
        <p:spPr>
          <a:xfrm>
            <a:off x="457200" y="2635364"/>
            <a:ext cx="8066314" cy="3672770"/>
          </a:xfrm>
        </p:spPr>
        <p:txBody>
          <a:bodyPr wrap="square">
            <a:spAutoFit/>
          </a:bodyPr>
          <a:lstStyle/>
          <a:p>
            <a:pPr xmlns:a="http://schemas.openxmlformats.org/drawingml/2006/main" marL="255600" indent="0">
              <a:spcBef>
                <a:spcPts val="800"/>
              </a:spcBef>
              <a:buClr>
                <a:srgbClr val="007FA3"/>
              </a:buClr>
              <a:buNone/>
            </a:pPr>
            <a:r xmlns:a="http://schemas.openxmlformats.org/drawingml/2006/main">
              <a:rPr lang="vi" altLang="en-US" sz="1800" b="1" dirty="0" smtClean="0">
                <a:latin typeface="Courier New" panose="02070309020205020404" pitchFamily="49" charset="0"/>
                <a:ea typeface="MS PGothic" panose="020B0600070205080204" pitchFamily="34" charset="-128"/>
                <a:cs typeface="Courier New" panose="02070309020205020404" pitchFamily="49" charset="0"/>
              </a:rPr>
              <a:t>200 được</a:t>
            </a:r>
          </a:p>
          <a:p>
            <a:pPr xmlns:a="http://schemas.openxmlformats.org/drawingml/2006/main" marL="741600" lvl="1" indent="-284400">
              <a:buClr>
                <a:srgbClr val="007FA3"/>
              </a:buClr>
              <a:buFontTx/>
              <a:buChar char="–"/>
            </a:pP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yêu cầu đã thành công, đối tượng được yêu cầu sau trong tin nhắn này</a:t>
            </a:r>
          </a:p>
          <a:p>
            <a:pPr xmlns:a="http://schemas.openxmlformats.org/drawingml/2006/main" marL="255600" indent="0">
              <a:spcBef>
                <a:spcPts val="800"/>
              </a:spcBef>
              <a:buClr>
                <a:srgbClr val="007FA3"/>
              </a:buClr>
              <a:buNone/>
            </a:pPr>
            <a:r xmlns:a="http://schemas.openxmlformats.org/drawingml/2006/main">
              <a:rPr lang="vi" altLang="en-US" sz="1800" b="1" dirty="0" smtClean="0">
                <a:latin typeface="Courier New" panose="02070309020205020404" pitchFamily="49" charset="0"/>
                <a:ea typeface="MS PGothic" panose="020B0600070205080204" pitchFamily="34" charset="-128"/>
                <a:cs typeface="Courier New" panose="02070309020205020404" pitchFamily="49" charset="0"/>
              </a:rPr>
              <a:t>301 Di chuyển vĩnh viễn</a:t>
            </a:r>
          </a:p>
          <a:p>
            <a:pPr xmlns:a="http://schemas.openxmlformats.org/drawingml/2006/main" marL="741600" lvl="1" indent="-284400">
              <a:buClr>
                <a:srgbClr val="007FA3"/>
              </a:buClr>
              <a:buFontTx/>
              <a:buChar char="–"/>
            </a:pP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đối tượng được yêu cầu đã di chuyển, vị trí mới được chỉ định sau trong thông báo này (Vị trí:)</a:t>
            </a:r>
          </a:p>
          <a:p>
            <a:pPr xmlns:a="http://schemas.openxmlformats.org/drawingml/2006/main" marL="255600" indent="0">
              <a:spcBef>
                <a:spcPts val="800"/>
              </a:spcBef>
              <a:buClr>
                <a:srgbClr val="007FA3"/>
              </a:buClr>
              <a:buNone/>
            </a:pPr>
            <a:r xmlns:a="http://schemas.openxmlformats.org/drawingml/2006/main">
              <a:rPr lang="vi" altLang="en-US" sz="1800" b="1" dirty="0" smtClean="0">
                <a:latin typeface="Courier New" panose="02070309020205020404" pitchFamily="49" charset="0"/>
                <a:ea typeface="MS PGothic" panose="020B0600070205080204" pitchFamily="34" charset="-128"/>
                <a:cs typeface="Courier New" panose="02070309020205020404" pitchFamily="49" charset="0"/>
              </a:rPr>
              <a:t>400 yêu cầu sai</a:t>
            </a:r>
          </a:p>
          <a:p>
            <a:pPr xmlns:a="http://schemas.openxmlformats.org/drawingml/2006/main" marL="741600" lvl="1" indent="-284400">
              <a:buClr>
                <a:srgbClr val="007FA3"/>
              </a:buClr>
              <a:buFontTx/>
              <a:buChar char="–"/>
            </a:pP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thông điệp yêu cầu không được máy chủ hiểu</a:t>
            </a:r>
          </a:p>
          <a:p>
            <a:pPr xmlns:a="http://schemas.openxmlformats.org/drawingml/2006/main" marL="255600" indent="0">
              <a:spcBef>
                <a:spcPts val="800"/>
              </a:spcBef>
              <a:buClr>
                <a:srgbClr val="007FA3"/>
              </a:buClr>
              <a:buNone/>
            </a:pPr>
            <a:r xmlns:a="http://schemas.openxmlformats.org/drawingml/2006/main">
              <a:rPr lang="vi" altLang="en-US" sz="1800" b="1" dirty="0" smtClean="0">
                <a:latin typeface="Courier New" panose="02070309020205020404" pitchFamily="49" charset="0"/>
                <a:ea typeface="MS PGothic" panose="020B0600070205080204" pitchFamily="34" charset="-128"/>
                <a:cs typeface="Courier New" panose="02070309020205020404" pitchFamily="49" charset="0"/>
              </a:rPr>
              <a:t>404 không tìm thấy</a:t>
            </a:r>
          </a:p>
          <a:p>
            <a:pPr xmlns:a="http://schemas.openxmlformats.org/drawingml/2006/main" marL="741600" lvl="1" indent="-284400">
              <a:buClr>
                <a:srgbClr val="007FA3"/>
              </a:buClr>
              <a:buFontTx/>
              <a:buChar char="–"/>
            </a:pP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không tìm thấy tài liệu được yêu cầu trên máy chủ này</a:t>
            </a:r>
          </a:p>
          <a:p>
            <a:pPr xmlns:a="http://schemas.openxmlformats.org/drawingml/2006/main" marL="255600" indent="0">
              <a:spcBef>
                <a:spcPts val="800"/>
              </a:spcBef>
              <a:buClr>
                <a:srgbClr val="007FA3"/>
              </a:buClr>
              <a:buNone/>
            </a:pPr>
            <a:r xmlns:a="http://schemas.openxmlformats.org/drawingml/2006/main">
              <a:rPr lang="vi" altLang="en-US" sz="1800" b="1" dirty="0" smtClean="0">
                <a:latin typeface="Courier New" panose="02070309020205020404" pitchFamily="49" charset="0"/>
                <a:ea typeface="MS PGothic" panose="020B0600070205080204" pitchFamily="34" charset="-128"/>
                <a:cs typeface="Courier New" panose="02070309020205020404" pitchFamily="49" charset="0"/>
              </a:rPr>
              <a:t>Phiên bản HTTP 505 không được hỗ trợ</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sz="3400" b="1" dirty="0" smtClean="0">
                <a:solidFill>
                  <a:schemeClr val="tx2"/>
                </a:solidFill>
                <a:latin typeface="Times New Roman" panose="02020603050405020304" pitchFamily="18" charset="0"/>
                <a:cs typeface="Times New Roman" panose="02020603050405020304" pitchFamily="18" charset="0"/>
              </a:rPr>
              <a:t>Dùng thử H</a:t>
            </a:r>
            <a:r xmlns:a="http://schemas.openxmlformats.org/drawingml/2006/main">
              <a:rPr lang="vi" sz="100" b="1" dirty="0" smtClean="0">
                <a:solidFill>
                  <a:schemeClr val="tx2"/>
                </a:solidFill>
                <a:latin typeface="Times New Roman" panose="02020603050405020304" pitchFamily="18" charset="0"/>
                <a:cs typeface="Times New Roman" panose="02020603050405020304" pitchFamily="18" charset="0"/>
              </a:rPr>
              <a:t> </a:t>
            </a:r>
            <a:r xmlns:a="http://schemas.openxmlformats.org/drawingml/2006/main">
              <a:rPr lang="vi" sz="3400" b="1" dirty="0" smtClean="0">
                <a:solidFill>
                  <a:schemeClr val="tx2"/>
                </a:solidFill>
                <a:latin typeface="Times New Roman" panose="02020603050405020304" pitchFamily="18" charset="0"/>
                <a:cs typeface="Times New Roman" panose="02020603050405020304" pitchFamily="18" charset="0"/>
              </a:rPr>
              <a:t>t</a:t>
            </a:r>
            <a:r xmlns:a="http://schemas.openxmlformats.org/drawingml/2006/main">
              <a:rPr lang="vi" sz="100" b="1" dirty="0" smtClean="0">
                <a:solidFill>
                  <a:schemeClr val="tx2"/>
                </a:solidFill>
                <a:latin typeface="Times New Roman" panose="02020603050405020304" pitchFamily="18" charset="0"/>
                <a:cs typeface="Times New Roman" panose="02020603050405020304" pitchFamily="18" charset="0"/>
              </a:rPr>
              <a:t> </a:t>
            </a:r>
            <a:r xmlns:a="http://schemas.openxmlformats.org/drawingml/2006/main">
              <a:rPr lang="vi" sz="3400" b="1" dirty="0" smtClean="0">
                <a:solidFill>
                  <a:schemeClr val="tx2"/>
                </a:solidFill>
                <a:latin typeface="Times New Roman" panose="02020603050405020304" pitchFamily="18" charset="0"/>
                <a:cs typeface="Times New Roman" panose="02020603050405020304" pitchFamily="18" charset="0"/>
              </a:rPr>
              <a:t>t</a:t>
            </a:r>
            <a:r xmlns:a="http://schemas.openxmlformats.org/drawingml/2006/main">
              <a:rPr lang="vi" sz="100" b="1" dirty="0" smtClean="0">
                <a:solidFill>
                  <a:schemeClr val="tx2"/>
                </a:solidFill>
                <a:latin typeface="Times New Roman" panose="02020603050405020304" pitchFamily="18" charset="0"/>
                <a:cs typeface="Times New Roman" panose="02020603050405020304" pitchFamily="18" charset="0"/>
              </a:rPr>
              <a:t> </a:t>
            </a:r>
            <a:r xmlns:a="http://schemas.openxmlformats.org/drawingml/2006/main">
              <a:rPr lang="vi" sz="3400" b="1" dirty="0" smtClean="0">
                <a:solidFill>
                  <a:schemeClr val="tx2"/>
                </a:solidFill>
                <a:latin typeface="Times New Roman" panose="02020603050405020304" pitchFamily="18" charset="0"/>
                <a:cs typeface="Times New Roman" panose="02020603050405020304" pitchFamily="18" charset="0"/>
              </a:rPr>
              <a:t>P (Phía khách hàng) cho chính bạn</a:t>
            </a:r>
            <a:endParaRPr xmlns:a="http://schemas.openxmlformats.org/drawingml/2006/main" lang="en-US" sz="3400" b="1" dirty="0">
              <a:solidFill>
                <a:schemeClr val="tx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600200"/>
            <a:ext cx="8229600" cy="391886"/>
          </a:xfrm>
        </p:spPr>
        <p:txBody>
          <a:bodyPr/>
          <a:lstStyle/>
          <a:p>
            <a:pPr xmlns:a="http://schemas.openxmlformats.org/drawingml/2006/main" marL="432000" indent="-432000">
              <a:spcBef>
                <a:spcPts val="1500"/>
              </a:spcBef>
            </a:pPr>
            <a:r xmlns:a="http://schemas.openxmlformats.org/drawingml/2006/main">
              <a:rPr lang="vi" altLang="en-US" sz="2000" dirty="0">
                <a:latin typeface="+mn-lt"/>
              </a:rPr>
              <a:t>1. Telnet đến máy chủ Web yêu thích của bạn </a:t>
            </a:r>
            <a:r xmlns:a="http://schemas.openxmlformats.org/drawingml/2006/main">
              <a:rPr lang="vi" altLang="en-US" sz="2000" dirty="0" smtClean="0">
                <a:latin typeface="+mn-lt"/>
              </a:rPr>
              <a:t>:</a:t>
            </a:r>
            <a:endParaRPr xmlns:a="http://schemas.openxmlformats.org/drawingml/2006/main" lang="en-US" altLang="en-US" sz="2000" dirty="0">
              <a:latin typeface="+mn-lt"/>
            </a:endParaRPr>
          </a:p>
        </p:txBody>
      </p:sp>
      <p:pic>
        <p:nvPicPr>
          <p:cNvPr id="7" name="Picture 6" descr="A line of code with explanation. t e l n e t g a i a dot c s dot u m a s s dot e d u 80. This opens T C P connection to port 80, the default H T T P server port, at g a i a dot c s dot u mass dot e d u. Anything typed in will be sent to port 80 at g a i a dot c s dot u mass dot e d u."/>
          <p:cNvPicPr>
            <a:picLocks noChangeAspect="1"/>
          </p:cNvPicPr>
          <p:nvPr/>
        </p:nvPicPr>
        <p:blipFill>
          <a:blip r:embed="rId2"/>
          <a:stretch>
            <a:fillRect/>
          </a:stretch>
        </p:blipFill>
        <p:spPr>
          <a:xfrm>
            <a:off x="780837" y="2062708"/>
            <a:ext cx="6142333" cy="1218390"/>
          </a:xfrm>
          <a:prstGeom prst="rect">
            <a:avLst/>
          </a:prstGeom>
        </p:spPr>
      </p:pic>
      <p:sp>
        <p:nvSpPr>
          <p:cNvPr id="4" name="Content Placeholder 3"/>
          <p:cNvSpPr>
            <a:spLocks noGrp="1"/>
          </p:cNvSpPr>
          <p:nvPr>
            <p:ph idx="13"/>
          </p:nvPr>
        </p:nvSpPr>
        <p:spPr>
          <a:xfrm>
            <a:off x="473720" y="3327480"/>
            <a:ext cx="8229600" cy="362257"/>
          </a:xfrm>
        </p:spPr>
        <p:txBody>
          <a:bodyPr/>
          <a:lstStyle/>
          <a:p>
            <a:pPr xmlns:a="http://schemas.openxmlformats.org/drawingml/2006/main" marL="432000" indent="-432000">
              <a:spcBef>
                <a:spcPts val="1500"/>
              </a:spcBef>
            </a:pPr>
            <a:r xmlns:a="http://schemas.openxmlformats.org/drawingml/2006/main">
              <a:rPr lang="vi" altLang="en-US" sz="2000" dirty="0">
                <a:latin typeface="+mn-lt"/>
              </a:rPr>
              <a:t>2. gõ GET </a:t>
            </a:r>
            <a:r xmlns:a="http://schemas.openxmlformats.org/drawingml/2006/main">
              <a:rPr lang="vi" altLang="en-US" sz="2000" dirty="0" smtClean="0">
                <a:latin typeface="+mn-lt"/>
              </a:rPr>
              <a:t>H</a:t>
            </a:r>
            <a:r xmlns:a="http://schemas.openxmlformats.org/drawingml/2006/main">
              <a:rPr lang="vi" altLang="en-US" sz="100" dirty="0" smtClean="0">
                <a:latin typeface="+mn-lt"/>
              </a:rPr>
              <a:t> </a:t>
            </a:r>
            <a:r xmlns:a="http://schemas.openxmlformats.org/drawingml/2006/main">
              <a:rPr lang="vi" altLang="en-US" sz="2000" dirty="0" smtClean="0">
                <a:latin typeface="+mn-lt"/>
              </a:rPr>
              <a:t>t</a:t>
            </a:r>
            <a:r xmlns:a="http://schemas.openxmlformats.org/drawingml/2006/main">
              <a:rPr lang="vi" altLang="en-US" sz="100" dirty="0" smtClean="0">
                <a:latin typeface="+mn-lt"/>
              </a:rPr>
              <a:t> </a:t>
            </a:r>
            <a:r xmlns:a="http://schemas.openxmlformats.org/drawingml/2006/main">
              <a:rPr lang="vi" altLang="en-US" sz="2000" dirty="0" smtClean="0">
                <a:latin typeface="+mn-lt"/>
              </a:rPr>
              <a:t>t</a:t>
            </a:r>
            <a:r xmlns:a="http://schemas.openxmlformats.org/drawingml/2006/main">
              <a:rPr lang="vi" altLang="en-US" sz="100" dirty="0" smtClean="0">
                <a:latin typeface="+mn-lt"/>
              </a:rPr>
              <a:t> </a:t>
            </a:r>
            <a:r xmlns:a="http://schemas.openxmlformats.org/drawingml/2006/main">
              <a:rPr lang="vi" altLang="en-US" sz="2000" dirty="0" smtClean="0">
                <a:latin typeface="+mn-lt"/>
              </a:rPr>
              <a:t>P </a:t>
            </a:r>
            <a:r xmlns:a="http://schemas.openxmlformats.org/drawingml/2006/main">
              <a:rPr lang="vi" altLang="en-US" sz="2000" dirty="0">
                <a:latin typeface="+mn-lt"/>
              </a:rPr>
              <a:t>yêu cầu </a:t>
            </a:r>
            <a:r xmlns:a="http://schemas.openxmlformats.org/drawingml/2006/main">
              <a:rPr lang="vi" altLang="en-US" sz="2000" dirty="0" smtClean="0">
                <a:latin typeface="+mn-lt"/>
              </a:rPr>
              <a:t>:</a:t>
            </a:r>
            <a:endParaRPr xmlns:a="http://schemas.openxmlformats.org/drawingml/2006/main" lang="en-US" altLang="en-US" sz="2000" dirty="0">
              <a:latin typeface="+mn-lt"/>
            </a:endParaRPr>
          </a:p>
        </p:txBody>
      </p:sp>
      <p:pic>
        <p:nvPicPr>
          <p:cNvPr id="8" name="Picture 7" descr="2 lines of code with explanation. Line 1. G E T forward slash kurose underscore ross forward slash interactive forward slash index period p h p H T T P forward slash 1 period 1. Line 2. Host colon g a i a dot c s dot u m a s s dot e d u. Explanation. By typing this in, hit carriage return twice, you send this minimal, but complete, G E T request to H T T P server."/>
          <p:cNvPicPr>
            <a:picLocks noChangeAspect="1"/>
          </p:cNvPicPr>
          <p:nvPr/>
        </p:nvPicPr>
        <p:blipFill>
          <a:blip r:embed="rId3"/>
          <a:stretch>
            <a:fillRect/>
          </a:stretch>
        </p:blipFill>
        <p:spPr>
          <a:xfrm>
            <a:off x="446241" y="3871021"/>
            <a:ext cx="6847258" cy="1617344"/>
          </a:xfrm>
          <a:prstGeom prst="rect">
            <a:avLst/>
          </a:prstGeom>
        </p:spPr>
      </p:pic>
      <p:sp>
        <p:nvSpPr>
          <p:cNvPr id="5" name="Content Placeholder 4"/>
          <p:cNvSpPr>
            <a:spLocks noGrp="1"/>
          </p:cNvSpPr>
          <p:nvPr>
            <p:ph idx="14"/>
          </p:nvPr>
        </p:nvSpPr>
        <p:spPr>
          <a:xfrm>
            <a:off x="457200" y="5446643"/>
            <a:ext cx="8229600" cy="382654"/>
          </a:xfrm>
        </p:spPr>
        <p:txBody>
          <a:bodyPr/>
          <a:lstStyle/>
          <a:p>
            <a:pPr xmlns:a="http://schemas.openxmlformats.org/drawingml/2006/main" marL="432000" indent="-432000">
              <a:spcBef>
                <a:spcPts val="1500"/>
              </a:spcBef>
            </a:pPr>
            <a:r xmlns:a="http://schemas.openxmlformats.org/drawingml/2006/main">
              <a:rPr lang="vi" altLang="en-US" sz="2000" dirty="0">
                <a:latin typeface="+mn-lt"/>
              </a:rPr>
              <a:t>3. xem tin nhắn phản hồi được gửi bởi </a:t>
            </a:r>
            <a:r xmlns:a="http://schemas.openxmlformats.org/drawingml/2006/main">
              <a:rPr lang="vi" altLang="en-US" sz="2000" dirty="0" smtClean="0">
                <a:latin typeface="+mn-lt"/>
              </a:rPr>
              <a:t>H</a:t>
            </a:r>
            <a:r xmlns:a="http://schemas.openxmlformats.org/drawingml/2006/main">
              <a:rPr lang="vi" altLang="en-US" sz="100" dirty="0" smtClean="0">
                <a:latin typeface="+mn-lt"/>
              </a:rPr>
              <a:t> </a:t>
            </a:r>
            <a:r xmlns:a="http://schemas.openxmlformats.org/drawingml/2006/main">
              <a:rPr lang="vi" altLang="en-US" sz="2000" dirty="0" smtClean="0">
                <a:latin typeface="+mn-lt"/>
              </a:rPr>
              <a:t>t</a:t>
            </a:r>
            <a:r xmlns:a="http://schemas.openxmlformats.org/drawingml/2006/main">
              <a:rPr lang="vi" altLang="en-US" sz="100" dirty="0" smtClean="0">
                <a:latin typeface="+mn-lt"/>
              </a:rPr>
              <a:t> </a:t>
            </a:r>
            <a:r xmlns:a="http://schemas.openxmlformats.org/drawingml/2006/main">
              <a:rPr lang="vi" altLang="en-US" sz="2000" dirty="0" smtClean="0">
                <a:latin typeface="+mn-lt"/>
              </a:rPr>
              <a:t>t</a:t>
            </a:r>
            <a:r xmlns:a="http://schemas.openxmlformats.org/drawingml/2006/main">
              <a:rPr lang="vi" altLang="en-US" sz="100" dirty="0" smtClean="0">
                <a:latin typeface="+mn-lt"/>
              </a:rPr>
              <a:t> </a:t>
            </a:r>
            <a:r xmlns:a="http://schemas.openxmlformats.org/drawingml/2006/main">
              <a:rPr lang="vi" altLang="en-US" sz="2000" dirty="0">
                <a:latin typeface="+mn-lt"/>
              </a:rPr>
              <a:t>Máy chủ </a:t>
            </a:r>
            <a:r xmlns:a="http://schemas.openxmlformats.org/drawingml/2006/main">
              <a:rPr lang="vi" altLang="en-US" sz="2000" dirty="0" smtClean="0">
                <a:latin typeface="+mn-lt"/>
              </a:rPr>
              <a:t>P </a:t>
            </a:r>
            <a:r xmlns:a="http://schemas.openxmlformats.org/drawingml/2006/main">
              <a:rPr lang="vi" altLang="en-US" sz="2000" dirty="0" smtClean="0">
                <a:latin typeface="+mn-lt"/>
              </a:rPr>
              <a:t>!</a:t>
            </a:r>
          </a:p>
        </p:txBody>
      </p:sp>
      <p:sp>
        <p:nvSpPr>
          <p:cNvPr id="6" name="Content Placeholder 5"/>
          <p:cNvSpPr>
            <a:spLocks noGrp="1"/>
          </p:cNvSpPr>
          <p:nvPr>
            <p:ph idx="15"/>
          </p:nvPr>
        </p:nvSpPr>
        <p:spPr>
          <a:xfrm>
            <a:off x="457200" y="5878283"/>
            <a:ext cx="8229600" cy="310249"/>
          </a:xfrm>
        </p:spPr>
        <p:txBody>
          <a:bodyPr anchor="ctr"/>
          <a:lstStyle/>
          <a:p>
            <a:pPr xmlns:a="http://schemas.openxmlformats.org/drawingml/2006/main" marL="0" indent="0"/>
            <a:r xmlns:a="http://schemas.openxmlformats.org/drawingml/2006/main">
              <a:rPr lang="vi" altLang="en-US" sz="2000" dirty="0">
                <a:latin typeface="+mn-lt"/>
              </a:rPr>
              <a:t>(hoặc sử dụng Wireshark để xem </a:t>
            </a:r>
            <a:r xmlns:a="http://schemas.openxmlformats.org/drawingml/2006/main">
              <a:rPr lang="vi" altLang="en-US" sz="2000" dirty="0" smtClean="0">
                <a:latin typeface="+mn-lt"/>
              </a:rPr>
              <a:t>H đã chụp</a:t>
            </a:r>
            <a:r xmlns:a="http://schemas.openxmlformats.org/drawingml/2006/main">
              <a:rPr lang="vi" altLang="en-US" sz="100" dirty="0" smtClean="0">
                <a:latin typeface="+mn-lt"/>
              </a:rPr>
              <a:t> </a:t>
            </a:r>
            <a:r xmlns:a="http://schemas.openxmlformats.org/drawingml/2006/main">
              <a:rPr lang="vi" altLang="en-US" sz="2000" dirty="0" smtClean="0">
                <a:latin typeface="+mn-lt"/>
              </a:rPr>
              <a:t>t</a:t>
            </a:r>
            <a:r xmlns:a="http://schemas.openxmlformats.org/drawingml/2006/main">
              <a:rPr lang="vi" altLang="en-US" sz="100" dirty="0" smtClean="0">
                <a:latin typeface="+mn-lt"/>
              </a:rPr>
              <a:t> </a:t>
            </a:r>
            <a:r xmlns:a="http://schemas.openxmlformats.org/drawingml/2006/main">
              <a:rPr lang="vi" altLang="en-US" sz="2000" dirty="0" smtClean="0">
                <a:latin typeface="+mn-lt"/>
              </a:rPr>
              <a:t>t</a:t>
            </a:r>
            <a:r xmlns:a="http://schemas.openxmlformats.org/drawingml/2006/main">
              <a:rPr lang="vi" altLang="en-US" sz="100" dirty="0" smtClean="0">
                <a:latin typeface="+mn-lt"/>
              </a:rPr>
              <a:t> </a:t>
            </a:r>
            <a:r xmlns:a="http://schemas.openxmlformats.org/drawingml/2006/main">
              <a:rPr lang="vi" altLang="en-US" sz="2000" dirty="0" smtClean="0">
                <a:latin typeface="+mn-lt"/>
              </a:rPr>
              <a:t>P </a:t>
            </a:r>
            <a:r xmlns:a="http://schemas.openxmlformats.org/drawingml/2006/main">
              <a:rPr lang="vi" altLang="en-US" sz="2000" dirty="0">
                <a:latin typeface="+mn-lt"/>
              </a:rPr>
              <a:t>yêu cầu/phản hồi </a:t>
            </a:r>
            <a:r xmlns:a="http://schemas.openxmlformats.org/drawingml/2006/main">
              <a:rPr lang="vi" altLang="en-US" sz="2000" dirty="0" smtClean="0">
                <a:latin typeface="+mn-lt"/>
              </a:rPr>
              <a:t>)</a:t>
            </a:r>
            <a:endParaRPr xmlns:a="http://schemas.openxmlformats.org/drawingml/2006/main" lang="en-US" altLang="en-US" sz="2000" dirty="0">
              <a:latin typeface="+mn-lt"/>
            </a:endParaRPr>
          </a:p>
        </p:txBody>
      </p:sp>
    </p:spTree>
    <p:extLst>
      <p:ext uri="{BB962C8B-B14F-4D97-AF65-F5344CB8AC3E}">
        <p14:creationId xmlns:p14="http://schemas.microsoft.com/office/powerpoint/2010/main" val="3480077904"/>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txBox="1">
            <a:spLocks noGrp="1"/>
          </p:cNvSpPr>
          <p:nvPr>
            <p:ph type="title"/>
          </p:nvPr>
        </p:nvSpPr>
        <p:spPr/>
        <p:txBody>
          <a:bodyPr>
            <a:spAutoFit/>
          </a:bodyPr>
          <a:lstStyle/>
          <a:p>
            <a:pPr xmlns:a="http://schemas.openxmlformats.org/drawingml/2006/main">
              <a:buFont typeface="Times New Roman" panose="02020603050405020304" pitchFamily="18" charset="0"/>
              <a:buNone/>
            </a:pPr>
            <a:r xmlns:a="http://schemas.openxmlformats.org/drawingml/2006/main">
              <a:rPr lang="vi"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Trạng thái người dùng-máy chủ: Cookie</a:t>
            </a:r>
          </a:p>
        </p:txBody>
      </p:sp>
      <p:sp>
        <p:nvSpPr>
          <p:cNvPr id="77828" name="Content Placeholder 3"/>
          <p:cNvSpPr txBox="1">
            <a:spLocks noGrp="1"/>
          </p:cNvSpPr>
          <p:nvPr>
            <p:ph type="body" idx="2"/>
          </p:nvPr>
        </p:nvSpPr>
        <p:spPr>
          <a:xfrm>
            <a:off x="457201" y="1627407"/>
            <a:ext cx="4387516" cy="4216509"/>
          </a:xfrm>
        </p:spPr>
        <p:txBody>
          <a:bodyPr wrap="square">
            <a:spAutoFit/>
          </a:bodyPr>
          <a:lstStyle/>
          <a:p>
            <a:pPr xmlns:a="http://schemas.openxmlformats.org/drawingml/2006/main" marL="0" indent="0">
              <a:lnSpc>
                <a:spcPct val="90000"/>
              </a:lnSpc>
              <a:spcBef>
                <a:spcPct val="20000"/>
              </a:spcBef>
              <a:buClr>
                <a:srgbClr val="007FA3"/>
              </a:buClr>
              <a:buNone/>
            </a:pP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nhiều trang web sử dụng cookie</a:t>
            </a:r>
          </a:p>
          <a:p>
            <a:pPr xmlns:a="http://schemas.openxmlformats.org/drawingml/2006/main" marL="0" indent="0">
              <a:lnSpc>
                <a:spcPct val="90000"/>
              </a:lnSpc>
              <a:spcBef>
                <a:spcPct val="20000"/>
              </a:spcBef>
              <a:buClr>
                <a:srgbClr val="007FA3"/>
              </a:buClr>
              <a:buNone/>
            </a:pPr>
            <a:r xmlns:a="http://schemas.openxmlformats.org/drawingml/2006/main">
              <a:rPr lang="vi" altLang="en-US" sz="2200" b="1" dirty="0" smtClean="0">
                <a:latin typeface="Arial (Body)"/>
                <a:ea typeface="MS PGothic" panose="020B0600070205080204" pitchFamily="34" charset="-128"/>
                <a:cs typeface="Arial" panose="020B0604020202020204" pitchFamily="34" charset="0"/>
              </a:rPr>
              <a:t>bốn thành phần:</a:t>
            </a:r>
          </a:p>
          <a:p>
            <a:pPr xmlns:a="http://schemas.openxmlformats.org/drawingml/2006/main" marL="741600" lvl="1" indent="-284400">
              <a:buClr>
                <a:srgbClr val="007FA3"/>
              </a:buClr>
              <a:buNone/>
            </a:pP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1) dòng tiêu đề cookie của H</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t</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t</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Tin nhắn </a:t>
            </a:r>
            <a:r xmlns:a="http://schemas.openxmlformats.org/drawingml/2006/main">
              <a:rPr lang="vi" altLang="en-US" sz="2200" b="1" dirty="0" smtClean="0">
                <a:latin typeface="Arial (Body)"/>
                <a:ea typeface="MS PGothic" panose="020B0600070205080204" pitchFamily="34" charset="-128"/>
                <a:cs typeface="Arial" panose="020B0604020202020204" pitchFamily="34" charset="0"/>
              </a:rPr>
              <a:t>phản hồi </a:t>
            </a: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P</a:t>
            </a:r>
          </a:p>
          <a:p>
            <a:pPr xmlns:a="http://schemas.openxmlformats.org/drawingml/2006/main" marL="741600" lvl="1" indent="-284400">
              <a:buClr>
                <a:srgbClr val="007FA3"/>
              </a:buClr>
              <a:buNone/>
            </a:pP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2) dòng tiêu đề cookie trong H tiếp theo</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t</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t</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Tin nhắn </a:t>
            </a:r>
            <a:r xmlns:a="http://schemas.openxmlformats.org/drawingml/2006/main">
              <a:rPr lang="vi" altLang="en-US" sz="2200" b="1" dirty="0" smtClean="0">
                <a:latin typeface="Arial (Body)"/>
                <a:ea typeface="MS PGothic" panose="020B0600070205080204" pitchFamily="34" charset="-128"/>
                <a:cs typeface="Arial" panose="020B0604020202020204" pitchFamily="34" charset="0"/>
              </a:rPr>
              <a:t>yêu cầu </a:t>
            </a: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P</a:t>
            </a:r>
          </a:p>
          <a:p>
            <a:pPr xmlns:a="http://schemas.openxmlformats.org/drawingml/2006/main" marL="741600" lvl="1" indent="-284400">
              <a:buClr>
                <a:srgbClr val="007FA3"/>
              </a:buClr>
              <a:buNone/>
            </a:pP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3) tệp cookie được lưu trên </a:t>
            </a:r>
            <a:r xmlns:a="http://schemas.openxmlformats.org/drawingml/2006/main">
              <a:rPr lang="vi" altLang="ja-JP" sz="2200" dirty="0" smtClean="0">
                <a:latin typeface="Arial (Body)"/>
                <a:ea typeface="MS PGothic" panose="020B0600070205080204" pitchFamily="34" charset="-128"/>
                <a:cs typeface="Arial" panose="020B0604020202020204" pitchFamily="34" charset="0"/>
              </a:rPr>
              <a:t>máy chủ của người dùng, được quản lý bởi trình duyệt của người dùng</a:t>
            </a:r>
          </a:p>
          <a:p>
            <a:pPr xmlns:a="http://schemas.openxmlformats.org/drawingml/2006/main" marL="741600" lvl="1" indent="-284400">
              <a:buClr>
                <a:srgbClr val="007FA3"/>
              </a:buClr>
              <a:buNone/>
            </a:pP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4) cơ sở dữ liệu back-end tại trang Web</a:t>
            </a:r>
          </a:p>
        </p:txBody>
      </p:sp>
      <p:sp>
        <p:nvSpPr>
          <p:cNvPr id="77827" name="Content Placeholder 2"/>
          <p:cNvSpPr txBox="1">
            <a:spLocks noGrp="1"/>
          </p:cNvSpPr>
          <p:nvPr>
            <p:ph type="body" idx="1"/>
          </p:nvPr>
        </p:nvSpPr>
        <p:spPr>
          <a:xfrm>
            <a:off x="4996543" y="1461052"/>
            <a:ext cx="3690257" cy="4927472"/>
          </a:xfrm>
        </p:spPr>
        <p:txBody>
          <a:bodyPr wrap="square">
            <a:spAutoFit/>
          </a:bodyPr>
          <a:lstStyle/>
          <a:p>
            <a:pPr xmlns:a="http://schemas.openxmlformats.org/drawingml/2006/main" marL="0" indent="0">
              <a:lnSpc>
                <a:spcPct val="85000"/>
              </a:lnSpc>
              <a:spcBef>
                <a:spcPct val="20000"/>
              </a:spcBef>
              <a:buClr>
                <a:srgbClr val="007FA3"/>
              </a:buClr>
              <a:buNone/>
            </a:pPr>
            <a:r xmlns:a="http://schemas.openxmlformats.org/drawingml/2006/main">
              <a:rPr lang="vi" altLang="en-US" sz="2200" b="1" dirty="0" smtClean="0">
                <a:latin typeface="Arial (Body)"/>
                <a:ea typeface="MS PGothic" panose="020B0600070205080204" pitchFamily="34" charset="-128"/>
                <a:cs typeface="Arial" panose="020B0604020202020204" pitchFamily="34" charset="0"/>
              </a:rPr>
              <a:t>ví dụ:</a:t>
            </a:r>
          </a:p>
          <a:p>
            <a:pPr xmlns:a="http://schemas.openxmlformats.org/drawingml/2006/main" marL="255600" indent="-255600">
              <a:buClr>
                <a:srgbClr val="007FA3"/>
              </a:buClr>
              <a:buFontTx/>
              <a:buChar char="•"/>
            </a:pP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Susan luôn truy cập Internet từ P</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C</a:t>
            </a:r>
          </a:p>
          <a:p>
            <a:pPr xmlns:a="http://schemas.openxmlformats.org/drawingml/2006/main" marL="255600" indent="-255600">
              <a:buClr>
                <a:srgbClr val="007FA3"/>
              </a:buClr>
              <a:buFontTx/>
              <a:buChar char="•"/>
            </a:pP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truy cập trang web thương mại điện tử cụ thể lần đầu tiên</a:t>
            </a:r>
          </a:p>
          <a:p>
            <a:pPr xmlns:a="http://schemas.openxmlformats.org/drawingml/2006/main" marL="255600" indent="-255600">
              <a:buClr>
                <a:srgbClr val="007FA3"/>
              </a:buClr>
              <a:buFontTx/>
              <a:buChar char="•"/>
            </a:pP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khi ban đầu H</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t</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t</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Yêu cầu P đến trang web, trang web tạo:</a:t>
            </a:r>
          </a:p>
          <a:p>
            <a:pPr xmlns:a="http://schemas.openxmlformats.org/drawingml/2006/main" marL="741600" lvl="1" indent="-284400">
              <a:buClr>
                <a:srgbClr val="007FA3"/>
              </a:buClr>
              <a:buFontTx/>
              <a:buChar char="–"/>
            </a:pP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tôi độc đáo</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Đ.</a:t>
            </a:r>
          </a:p>
          <a:p>
            <a:pPr xmlns:a="http://schemas.openxmlformats.org/drawingml/2006/main" marL="741600" lvl="1" indent="-284400">
              <a:buClr>
                <a:srgbClr val="007FA3"/>
              </a:buClr>
              <a:buFontTx/>
              <a:buChar char="–"/>
            </a:pP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mục trong cơ sở dữ liệu phụ trợ cho tôi</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Đ.</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a:t>Cookies: giữ </a:t>
            </a:r>
            <a:r xmlns:a="http://schemas.openxmlformats.org/drawingml/2006/main">
              <a:rPr lang="vi" altLang="en-US" dirty="0"/>
              <a:t>“ </a:t>
            </a:r>
            <a:r xmlns:a="http://schemas.openxmlformats.org/drawingml/2006/main">
              <a:rPr lang="vi" altLang="ja-JP" dirty="0"/>
              <a:t>trạng thái </a:t>
            </a:r>
            <a:r xmlns:a="http://schemas.openxmlformats.org/drawingml/2006/main">
              <a:rPr lang="vi" altLang="en-US" dirty="0"/>
              <a:t>”</a:t>
            </a:r>
            <a:endParaRPr xmlns:a="http://schemas.openxmlformats.org/drawingml/2006/main" lang="en-US" dirty="0"/>
          </a:p>
        </p:txBody>
      </p:sp>
      <p:pic>
        <p:nvPicPr>
          <p:cNvPr id="4" name="Picture 3" descr="A diagram of cookies in computer communication. A P C, the client host, and a server, the server host, are beside each other. A vertical line, time, draws down from each computer parallel to each other. 6 arrows bounce from 1 time line to the next and back, starting with the P C client host. Where the arrows touch the client host time line, the cookies are noted. When arrows touch the server host time line, an action is noted. Client host. Cookie, ebay, 8 7 3 4. Arrow to server, usual h t t p request message. Server host. Action, server creates I D 16 7 8 for user. Double ended arrow to cookie, entry in backend database. Arrow to client host, usual h t t p response, Set hyphen cookie colon 1 6 7 8. Client host. Cookie, amazon, 1 6 78, ebay, 8 7 3 4. Arrow to server, usual h t t p request message, cookie colon 1 6 7 8. Server host. Action, cookie specific action. Double ended arrow to cookie, access. Arrow to client host, usual h t t p response message. Client host. The incoming arrow from server host and the next outgoing arrow are spread further apart, indicating a week between actions. Cookie, amazon, 1 6 7 8, ebay, 8 7 3 4. Arrow to server, usual h t t p request message, cookie colon 1 6 7 8. Server host. Action, cookie specific action. Double ended arrow to cookie, access. Arrow to client host, usual h t t p response mess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2291" y="1682473"/>
            <a:ext cx="4559418" cy="4258277"/>
          </a:xfrm>
          <a:prstGeom prst="rect">
            <a:avLst/>
          </a:prstGeom>
        </p:spPr>
      </p:pic>
    </p:spTree>
    <p:extLst>
      <p:ext uri="{BB962C8B-B14F-4D97-AF65-F5344CB8AC3E}">
        <p14:creationId xmlns:p14="http://schemas.microsoft.com/office/powerpoint/2010/main" val="12635237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a:t>Bánh quy</a:t>
            </a:r>
            <a:endParaRPr xmlns:a="http://schemas.openxmlformats.org/drawingml/2006/main" lang="en-US" dirty="0"/>
          </a:p>
        </p:txBody>
      </p:sp>
      <p:sp>
        <p:nvSpPr>
          <p:cNvPr id="3" name="Text Placeholder 2"/>
          <p:cNvSpPr>
            <a:spLocks noGrp="1"/>
          </p:cNvSpPr>
          <p:nvPr>
            <p:ph type="body" idx="1"/>
          </p:nvPr>
        </p:nvSpPr>
        <p:spPr>
          <a:xfrm>
            <a:off x="457199" y="1600200"/>
            <a:ext cx="4144297" cy="2352367"/>
          </a:xfrm>
        </p:spPr>
        <p:txBody>
          <a:bodyPr/>
          <a:lstStyle/>
          <a:p>
            <a:pPr xmlns:a="http://schemas.openxmlformats.org/drawingml/2006/main">
              <a:lnSpc>
                <a:spcPct val="75000"/>
              </a:lnSpc>
              <a:buFont typeface="Wingdings" panose="05000000000000000000" pitchFamily="2" charset="2"/>
              <a:buNone/>
            </a:pPr>
            <a:r xmlns:a="http://schemas.openxmlformats.org/drawingml/2006/main">
              <a:rPr lang="vi" altLang="en-US" sz="2000" b="1" dirty="0">
                <a:solidFill>
                  <a:schemeClr val="tx1"/>
                </a:solidFill>
                <a:latin typeface="+mn-lt"/>
              </a:rPr>
              <a:t>những cookie có thể được sử dụng cho:</a:t>
            </a:r>
          </a:p>
          <a:p>
            <a:r xmlns:a="http://schemas.openxmlformats.org/drawingml/2006/main">
              <a:rPr lang="vi" altLang="en-US" sz="2000" dirty="0">
                <a:latin typeface="+mn-lt"/>
              </a:rPr>
              <a:t>ủy quyền</a:t>
            </a:r>
          </a:p>
          <a:p>
            <a:r xmlns:a="http://schemas.openxmlformats.org/drawingml/2006/main">
              <a:rPr lang="vi" altLang="en-US" sz="2000" dirty="0">
                <a:latin typeface="+mn-lt"/>
              </a:rPr>
              <a:t>xe đẩy hàng</a:t>
            </a:r>
          </a:p>
          <a:p>
            <a:r xmlns:a="http://schemas.openxmlformats.org/drawingml/2006/main">
              <a:rPr lang="vi" altLang="en-US" sz="2000" dirty="0">
                <a:latin typeface="+mn-lt"/>
              </a:rPr>
              <a:t>khuyến nghị</a:t>
            </a:r>
          </a:p>
          <a:p>
            <a:r xmlns:a="http://schemas.openxmlformats.org/drawingml/2006/main">
              <a:rPr lang="vi" altLang="en-US" sz="2000" dirty="0">
                <a:latin typeface="+mn-lt"/>
              </a:rPr>
              <a:t>trạng thái phiên người dùng (Web e-mail </a:t>
            </a:r>
            <a:r xmlns:a="http://schemas.openxmlformats.org/drawingml/2006/main">
              <a:rPr lang="vi" altLang="en-US" sz="2000" dirty="0" smtClean="0">
                <a:latin typeface="+mn-lt"/>
              </a:rPr>
              <a:t>)</a:t>
            </a:r>
            <a:endParaRPr xmlns:a="http://schemas.openxmlformats.org/drawingml/2006/main" lang="en-US" altLang="en-US" sz="2000" dirty="0">
              <a:latin typeface="+mn-lt"/>
            </a:endParaRPr>
          </a:p>
        </p:txBody>
      </p:sp>
      <p:sp>
        <p:nvSpPr>
          <p:cNvPr id="4" name="Content Placeholder 3"/>
          <p:cNvSpPr>
            <a:spLocks noGrp="1"/>
          </p:cNvSpPr>
          <p:nvPr>
            <p:ph sz="quarter" idx="13"/>
          </p:nvPr>
        </p:nvSpPr>
        <p:spPr>
          <a:xfrm>
            <a:off x="460375" y="3996811"/>
            <a:ext cx="4141121" cy="2271252"/>
          </a:xfrm>
        </p:spPr>
        <p:txBody>
          <a:bodyPr/>
          <a:lstStyle/>
          <a:p>
            <a:pPr xmlns:a="http://schemas.openxmlformats.org/drawingml/2006/main" marL="0" indent="0">
              <a:spcBef>
                <a:spcPts val="1500"/>
              </a:spcBef>
              <a:buNone/>
            </a:pPr>
            <a:r xmlns:a="http://schemas.openxmlformats.org/drawingml/2006/main">
              <a:rPr lang="vi" altLang="en-US" sz="2000" b="1" dirty="0">
                <a:solidFill>
                  <a:schemeClr val="tx1"/>
                </a:solidFill>
                <a:latin typeface="+mn-lt"/>
              </a:rPr>
              <a:t>làm thế nào để giữ </a:t>
            </a:r>
            <a:r xmlns:a="http://schemas.openxmlformats.org/drawingml/2006/main">
              <a:rPr lang="vi" altLang="ja-JP" sz="2000" b="1" dirty="0">
                <a:solidFill>
                  <a:schemeClr val="tx1"/>
                </a:solidFill>
                <a:latin typeface="+mn-lt"/>
              </a:rPr>
              <a:t>"trạng thái":</a:t>
            </a:r>
          </a:p>
          <a:p>
            <a:pPr xmlns:a="http://schemas.openxmlformats.org/drawingml/2006/main">
              <a:spcBef>
                <a:spcPts val="1500"/>
              </a:spcBef>
              <a:buClr>
                <a:schemeClr val="tx2"/>
              </a:buClr>
              <a:buFont typeface="Arial" panose="020B0604020202020204" pitchFamily="34" charset="0"/>
              <a:buChar char="•"/>
            </a:pPr>
            <a:r xmlns:a="http://schemas.openxmlformats.org/drawingml/2006/main">
              <a:rPr lang="vi" altLang="en-US" sz="2000" dirty="0">
                <a:latin typeface="+mn-lt"/>
              </a:rPr>
              <a:t>điểm cuối giao thức: duy trì trạng thái tại người gửi/người nhận qua nhiều giao dịch</a:t>
            </a:r>
          </a:p>
          <a:p>
            <a:pPr xmlns:a="http://schemas.openxmlformats.org/drawingml/2006/main">
              <a:spcBef>
                <a:spcPts val="1500"/>
              </a:spcBef>
              <a:buClr>
                <a:schemeClr val="tx2"/>
              </a:buClr>
              <a:buFont typeface="Arial" panose="020B0604020202020204" pitchFamily="34" charset="0"/>
              <a:buChar char="•"/>
            </a:pPr>
            <a:r xmlns:a="http://schemas.openxmlformats.org/drawingml/2006/main">
              <a:rPr lang="vi" altLang="en-US" sz="2000" dirty="0">
                <a:latin typeface="+mn-lt"/>
              </a:rPr>
              <a:t>cookie: tin nhắn http mang </a:t>
            </a:r>
            <a:r xmlns:a="http://schemas.openxmlformats.org/drawingml/2006/main">
              <a:rPr lang="vi" altLang="en-US" sz="2000" dirty="0" smtClean="0">
                <a:latin typeface="+mn-lt"/>
              </a:rPr>
              <a:t>trạng thái</a:t>
            </a:r>
            <a:endParaRPr xmlns:a="http://schemas.openxmlformats.org/drawingml/2006/main" lang="en-US" altLang="en-US" sz="2000" dirty="0">
              <a:latin typeface="+mn-lt"/>
            </a:endParaRPr>
          </a:p>
        </p:txBody>
      </p:sp>
      <p:sp>
        <p:nvSpPr>
          <p:cNvPr id="5" name="Content Placeholder 4"/>
          <p:cNvSpPr>
            <a:spLocks noGrp="1"/>
          </p:cNvSpPr>
          <p:nvPr>
            <p:ph sz="quarter" idx="14"/>
          </p:nvPr>
        </p:nvSpPr>
        <p:spPr>
          <a:xfrm>
            <a:off x="4734232" y="1600200"/>
            <a:ext cx="4129548" cy="2558630"/>
          </a:xfrm>
        </p:spPr>
        <p:txBody>
          <a:bodyPr/>
          <a:lstStyle/>
          <a:p>
            <a:pPr xmlns:a="http://schemas.openxmlformats.org/drawingml/2006/main" marL="0" indent="0">
              <a:spcBef>
                <a:spcPts val="1500"/>
              </a:spcBef>
              <a:buNone/>
            </a:pPr>
            <a:r xmlns:a="http://schemas.openxmlformats.org/drawingml/2006/main">
              <a:rPr lang="vi" altLang="en-US" sz="2000" b="1" dirty="0">
                <a:solidFill>
                  <a:schemeClr val="tx1"/>
                </a:solidFill>
                <a:latin typeface="+mn-lt"/>
              </a:rPr>
              <a:t>qua một bên</a:t>
            </a:r>
          </a:p>
          <a:p>
            <a:pPr xmlns:a="http://schemas.openxmlformats.org/drawingml/2006/main" marL="0" indent="0">
              <a:spcBef>
                <a:spcPts val="1500"/>
              </a:spcBef>
              <a:buClr>
                <a:schemeClr val="tx2"/>
              </a:buClr>
              <a:buNone/>
            </a:pPr>
            <a:r xmlns:a="http://schemas.openxmlformats.org/drawingml/2006/main">
              <a:rPr lang="vi" altLang="en-US" sz="2000" b="1" dirty="0">
                <a:solidFill>
                  <a:schemeClr val="tx1"/>
                </a:solidFill>
                <a:latin typeface="+mn-lt"/>
              </a:rPr>
              <a:t>cookie và quyền riêng tư:</a:t>
            </a:r>
          </a:p>
          <a:p>
            <a:pPr xmlns:a="http://schemas.openxmlformats.org/drawingml/2006/main">
              <a:spcBef>
                <a:spcPts val="1500"/>
              </a:spcBef>
              <a:buClr>
                <a:schemeClr val="tx2"/>
              </a:buClr>
              <a:buFont typeface="Arial" panose="020B0604020202020204" pitchFamily="34" charset="0"/>
              <a:buChar char="•"/>
            </a:pPr>
            <a:r xmlns:a="http://schemas.openxmlformats.org/drawingml/2006/main">
              <a:rPr lang="vi" altLang="en-US" sz="2000" dirty="0">
                <a:latin typeface="+mn-lt"/>
              </a:rPr>
              <a:t>cookie cho phép các trang web tìm hiểu nhiều điều về bạn</a:t>
            </a:r>
          </a:p>
          <a:p>
            <a:pPr xmlns:a="http://schemas.openxmlformats.org/drawingml/2006/main">
              <a:spcBef>
                <a:spcPts val="1500"/>
              </a:spcBef>
              <a:buClr>
                <a:schemeClr val="tx2"/>
              </a:buClr>
              <a:buFont typeface="Arial" panose="020B0604020202020204" pitchFamily="34" charset="0"/>
              <a:buChar char="•"/>
            </a:pPr>
            <a:r xmlns:a="http://schemas.openxmlformats.org/drawingml/2006/main">
              <a:rPr lang="vi" altLang="en-US" sz="2000" dirty="0">
                <a:latin typeface="+mn-lt"/>
              </a:rPr>
              <a:t>bạn có thể cung cấp tên và e-mail cho </a:t>
            </a:r>
            <a:r xmlns:a="http://schemas.openxmlformats.org/drawingml/2006/main">
              <a:rPr lang="vi" altLang="en-US" sz="2000" dirty="0" smtClean="0">
                <a:latin typeface="+mn-lt"/>
              </a:rPr>
              <a:t>các trang web</a:t>
            </a:r>
            <a:endParaRPr xmlns:a="http://schemas.openxmlformats.org/drawingml/2006/main" lang="en-US" altLang="en-US" sz="2000" dirty="0">
              <a:latin typeface="+mn-lt"/>
            </a:endParaRPr>
          </a:p>
        </p:txBody>
      </p:sp>
    </p:spTree>
    <p:extLst>
      <p:ext uri="{BB962C8B-B14F-4D97-AF65-F5344CB8AC3E}">
        <p14:creationId xmlns:p14="http://schemas.microsoft.com/office/powerpoint/2010/main" val="35785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txBox="1">
            <a:spLocks noGrp="1"/>
          </p:cNvSpPr>
          <p:nvPr>
            <p:ph type="title"/>
          </p:nvPr>
        </p:nvSpPr>
        <p:spPr/>
        <p:txBody>
          <a:bodyPr/>
          <a:lstStyle/>
          <a:p>
            <a:pPr xmlns:a="http://schemas.openxmlformats.org/drawingml/2006/main">
              <a:spcBef>
                <a:spcPct val="0"/>
              </a:spcBef>
              <a:buClrTx/>
            </a:pPr>
            <a:r xmlns:a="http://schemas.openxmlformats.org/drawingml/2006/main">
              <a:rPr lang="vi"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Bộ đệm web (Máy chủ proxy)</a:t>
            </a:r>
            <a:endParaRPr xmlns:a="http://schemas.openxmlformats.org/drawingml/2006/main"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2" name="Text Placeholder 1"/>
          <p:cNvSpPr>
            <a:spLocks noGrp="1"/>
          </p:cNvSpPr>
          <p:nvPr>
            <p:ph type="body" idx="1"/>
          </p:nvPr>
        </p:nvSpPr>
        <p:spPr>
          <a:xfrm>
            <a:off x="457200" y="1600201"/>
            <a:ext cx="8229600" cy="522514"/>
          </a:xfrm>
        </p:spPr>
        <p:txBody>
          <a:bodyPr/>
          <a:lstStyle/>
          <a:p>
            <a:pPr xmlns:a="http://schemas.openxmlformats.org/drawingml/2006/main" marL="0" indent="0">
              <a:buNone/>
            </a:pPr>
            <a:r xmlns:a="http://schemas.openxmlformats.org/drawingml/2006/main">
              <a:rPr lang="vi" altLang="en-US" sz="2200" b="1" dirty="0">
                <a:solidFill>
                  <a:schemeClr val="tx1"/>
                </a:solidFill>
                <a:latin typeface="+mn-lt"/>
              </a:rPr>
              <a:t>mục tiêu: </a:t>
            </a:r>
            <a:r xmlns:a="http://schemas.openxmlformats.org/drawingml/2006/main">
              <a:rPr lang="vi" altLang="en-US" sz="2200" dirty="0">
                <a:latin typeface="+mn-lt"/>
              </a:rPr>
              <a:t>đáp ứng yêu cầu của khách hàng mà không liên quan đến </a:t>
            </a:r>
            <a:r xmlns:a="http://schemas.openxmlformats.org/drawingml/2006/main">
              <a:rPr lang="vi" altLang="en-US" sz="2200" dirty="0" smtClean="0">
                <a:latin typeface="+mn-lt"/>
              </a:rPr>
              <a:t>máy chủ gốc</a:t>
            </a:r>
            <a:endParaRPr xmlns:a="http://schemas.openxmlformats.org/drawingml/2006/main" lang="en-US" altLang="en-US" sz="2200" dirty="0">
              <a:latin typeface="+mn-lt"/>
            </a:endParaRPr>
          </a:p>
        </p:txBody>
      </p:sp>
      <p:sp>
        <p:nvSpPr>
          <p:cNvPr id="4" name="Text Placeholder 3"/>
          <p:cNvSpPr>
            <a:spLocks noGrp="1"/>
          </p:cNvSpPr>
          <p:nvPr>
            <p:ph type="body" idx="2"/>
          </p:nvPr>
        </p:nvSpPr>
        <p:spPr>
          <a:xfrm>
            <a:off x="457200" y="2230134"/>
            <a:ext cx="3706585" cy="3769613"/>
          </a:xfrm>
        </p:spPr>
        <p:txBody>
          <a:bodyPr/>
          <a:lstStyle/>
          <a:p>
            <a:pPr xmlns:a="http://schemas.openxmlformats.org/drawingml/2006/main" marL="255600" indent="-255600"/>
            <a:r xmlns:a="http://schemas.openxmlformats.org/drawingml/2006/main">
              <a:rPr lang="vi" altLang="en-US" sz="2200" dirty="0">
                <a:latin typeface="+mn-lt"/>
              </a:rPr>
              <a:t>người dùng đặt trình duyệt: Truy cập web qua </a:t>
            </a:r>
            <a:r xmlns:a="http://schemas.openxmlformats.org/drawingml/2006/main">
              <a:rPr lang="vi" altLang="en-US" sz="2200" dirty="0" smtClean="0">
                <a:latin typeface="+mn-lt"/>
              </a:rPr>
              <a:t>bộ đệm</a:t>
            </a:r>
            <a:endParaRPr xmlns:a="http://schemas.openxmlformats.org/drawingml/2006/main" lang="en-US" altLang="en-US" sz="2200" dirty="0">
              <a:latin typeface="+mn-lt"/>
            </a:endParaRPr>
          </a:p>
          <a:p>
            <a:pPr xmlns:a="http://schemas.openxmlformats.org/drawingml/2006/main" marL="255600" indent="-255600"/>
            <a:r xmlns:a="http://schemas.openxmlformats.org/drawingml/2006/main">
              <a:rPr lang="vi" altLang="en-US" sz="2200" dirty="0">
                <a:latin typeface="+mn-lt"/>
              </a:rPr>
              <a:t>trình duyệt gửi tất cả </a:t>
            </a:r>
            <a:r xmlns:a="http://schemas.openxmlformats.org/drawingml/2006/main">
              <a:rPr lang="vi" altLang="en-US" sz="2200" dirty="0" smtClean="0">
                <a:latin typeface="+mn-lt"/>
              </a:rPr>
              <a:t>H</a:t>
            </a:r>
            <a:r xmlns:a="http://schemas.openxmlformats.org/drawingml/2006/main">
              <a:rPr lang="vi" altLang="en-US" sz="100" dirty="0" smtClean="0">
                <a:latin typeface="+mn-lt"/>
              </a:rPr>
              <a:t> </a:t>
            </a:r>
            <a:r xmlns:a="http://schemas.openxmlformats.org/drawingml/2006/main">
              <a:rPr lang="vi" altLang="en-US" sz="2200" dirty="0" smtClean="0">
                <a:latin typeface="+mn-lt"/>
              </a:rPr>
              <a:t>t</a:t>
            </a:r>
            <a:r xmlns:a="http://schemas.openxmlformats.org/drawingml/2006/main">
              <a:rPr lang="vi" altLang="en-US" sz="100" dirty="0" smtClean="0">
                <a:latin typeface="+mn-lt"/>
              </a:rPr>
              <a:t> </a:t>
            </a:r>
            <a:r xmlns:a="http://schemas.openxmlformats.org/drawingml/2006/main">
              <a:rPr lang="vi" altLang="en-US" sz="2200" dirty="0" smtClean="0">
                <a:latin typeface="+mn-lt"/>
              </a:rPr>
              <a:t>t</a:t>
            </a:r>
            <a:r xmlns:a="http://schemas.openxmlformats.org/drawingml/2006/main">
              <a:rPr lang="vi" altLang="en-US" sz="100" dirty="0" smtClean="0">
                <a:latin typeface="+mn-lt"/>
              </a:rPr>
              <a:t> </a:t>
            </a:r>
            <a:r xmlns:a="http://schemas.openxmlformats.org/drawingml/2006/main">
              <a:rPr lang="vi" altLang="en-US" sz="2200" dirty="0" smtClean="0">
                <a:latin typeface="+mn-lt"/>
              </a:rPr>
              <a:t>P </a:t>
            </a:r>
            <a:r xmlns:a="http://schemas.openxmlformats.org/drawingml/2006/main">
              <a:rPr lang="vi" altLang="en-US" sz="2200" dirty="0">
                <a:latin typeface="+mn-lt"/>
              </a:rPr>
              <a:t>yêu cầu vào bộ đệm</a:t>
            </a:r>
          </a:p>
          <a:p>
            <a:pPr xmlns:a="http://schemas.openxmlformats.org/drawingml/2006/main" marL="741600" lvl="1" indent="-284400"/>
            <a:r xmlns:a="http://schemas.openxmlformats.org/drawingml/2006/main">
              <a:rPr lang="vi" altLang="en-US" sz="2200" dirty="0">
                <a:latin typeface="+mn-lt"/>
              </a:rPr>
              <a:t>đối tượng trong bộ đệm: bộ đệm trả về </a:t>
            </a:r>
            <a:r xmlns:a="http://schemas.openxmlformats.org/drawingml/2006/main">
              <a:rPr lang="vi" altLang="en-US" sz="2200" dirty="0" smtClean="0">
                <a:latin typeface="+mn-lt"/>
              </a:rPr>
              <a:t>đối tượng</a:t>
            </a:r>
            <a:endParaRPr xmlns:a="http://schemas.openxmlformats.org/drawingml/2006/main" lang="en-US" altLang="en-US" sz="2200" dirty="0">
              <a:latin typeface="+mn-lt"/>
            </a:endParaRPr>
          </a:p>
          <a:p>
            <a:pPr xmlns:a="http://schemas.openxmlformats.org/drawingml/2006/main" marL="741600" lvl="1" indent="-284400"/>
            <a:r xmlns:a="http://schemas.openxmlformats.org/drawingml/2006/main">
              <a:rPr lang="vi" altLang="en-US" sz="2200" dirty="0">
                <a:latin typeface="+mn-lt"/>
              </a:rPr>
              <a:t>bộ đệm khác yêu cầu đối tượng từ máy chủ gốc, sau đó trả lại đối tượng cho </a:t>
            </a:r>
            <a:r xmlns:a="http://schemas.openxmlformats.org/drawingml/2006/main">
              <a:rPr lang="vi" altLang="en-US" sz="2200" dirty="0" smtClean="0">
                <a:latin typeface="+mn-lt"/>
              </a:rPr>
              <a:t>máy khách</a:t>
            </a:r>
            <a:endParaRPr xmlns:a="http://schemas.openxmlformats.org/drawingml/2006/main" lang="en-US" altLang="en-US" sz="2200" dirty="0">
              <a:latin typeface="+mn-lt"/>
            </a:endParaRPr>
          </a:p>
        </p:txBody>
      </p:sp>
      <p:pic>
        <p:nvPicPr>
          <p:cNvPr id="5" name="Picture 4" descr="A proxy server connects with two clients and two origin servers. Each device sends an H T T P request to the server, and receives an H T T P response from the serv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2332" y="2664047"/>
            <a:ext cx="4265744" cy="3018296"/>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Tìm hiểu thêm về bộ nhớ đệm web</a:t>
            </a:r>
          </a:p>
        </p:txBody>
      </p:sp>
      <p:sp>
        <p:nvSpPr>
          <p:cNvPr id="3" name="Text Placeholder 2"/>
          <p:cNvSpPr>
            <a:spLocks noGrp="1"/>
          </p:cNvSpPr>
          <p:nvPr>
            <p:ph type="body" idx="1"/>
          </p:nvPr>
        </p:nvSpPr>
        <p:spPr>
          <a:xfrm>
            <a:off x="457199" y="1600200"/>
            <a:ext cx="3967843" cy="3804557"/>
          </a:xfrm>
        </p:spPr>
        <p:txBody>
          <a:bodyPr/>
          <a:lstStyle/>
          <a:p>
            <a:r xmlns:a="http://schemas.openxmlformats.org/drawingml/2006/main">
              <a:rPr lang="vi" altLang="en-US" sz="2400" dirty="0">
                <a:latin typeface="+mn-lt"/>
              </a:rPr>
              <a:t>bộ đệm hoạt động như cả máy khách và máy chủ</a:t>
            </a:r>
          </a:p>
          <a:p>
            <a:pPr xmlns:a="http://schemas.openxmlformats.org/drawingml/2006/main" lvl="1"/>
            <a:r xmlns:a="http://schemas.openxmlformats.org/drawingml/2006/main">
              <a:rPr lang="vi" altLang="en-US" sz="2400" dirty="0">
                <a:latin typeface="+mn-lt"/>
              </a:rPr>
              <a:t>máy chủ cho khách hàng yêu cầu ban đầu</a:t>
            </a:r>
          </a:p>
          <a:p>
            <a:pPr xmlns:a="http://schemas.openxmlformats.org/drawingml/2006/main" lvl="1"/>
            <a:r xmlns:a="http://schemas.openxmlformats.org/drawingml/2006/main">
              <a:rPr lang="vi" altLang="en-US" sz="2400" dirty="0">
                <a:latin typeface="+mn-lt"/>
              </a:rPr>
              <a:t>máy khách đến máy chủ gốc</a:t>
            </a:r>
          </a:p>
          <a:p>
            <a:r xmlns:a="http://schemas.openxmlformats.org/drawingml/2006/main">
              <a:rPr lang="vi" altLang="en-US" sz="2400" dirty="0">
                <a:latin typeface="+mn-lt"/>
              </a:rPr>
              <a:t>thông thường bộ đệm được cài đặt bởi </a:t>
            </a:r>
            <a:r xmlns:a="http://schemas.openxmlformats.org/drawingml/2006/main">
              <a:rPr lang="vi" altLang="en-US" sz="2400" dirty="0" smtClean="0">
                <a:latin typeface="+mn-lt"/>
              </a:rPr>
              <a:t>tôi</a:t>
            </a:r>
            <a:r xmlns:a="http://schemas.openxmlformats.org/drawingml/2006/main">
              <a:rPr lang="vi" altLang="en-US" sz="100" dirty="0" smtClean="0">
                <a:latin typeface="+mn-lt"/>
              </a:rPr>
              <a:t> </a:t>
            </a:r>
            <a:r xmlns:a="http://schemas.openxmlformats.org/drawingml/2006/main">
              <a:rPr lang="vi" altLang="en-US" sz="2400" dirty="0" smtClean="0">
                <a:latin typeface="+mn-lt"/>
              </a:rPr>
              <a:t>S</a:t>
            </a:r>
            <a:r xmlns:a="http://schemas.openxmlformats.org/drawingml/2006/main">
              <a:rPr lang="vi" altLang="en-US" sz="100" dirty="0" smtClean="0">
                <a:latin typeface="+mn-lt"/>
              </a:rPr>
              <a:t> </a:t>
            </a:r>
            <a:r xmlns:a="http://schemas.openxmlformats.org/drawingml/2006/main">
              <a:rPr lang="vi" altLang="en-US" sz="2400" dirty="0" smtClean="0">
                <a:latin typeface="+mn-lt"/>
              </a:rPr>
              <a:t>P </a:t>
            </a:r>
            <a:r xmlns:a="http://schemas.openxmlformats.org/drawingml/2006/main">
              <a:rPr lang="vi" altLang="en-US" sz="2400" dirty="0">
                <a:latin typeface="+mn-lt"/>
              </a:rPr>
              <a:t>(trường đại học, công ty, khu dân cư </a:t>
            </a:r>
            <a:r xmlns:a="http://schemas.openxmlformats.org/drawingml/2006/main">
              <a:rPr lang="vi" altLang="en-US" sz="2400" dirty="0" smtClean="0">
                <a:latin typeface="+mn-lt"/>
              </a:rPr>
              <a:t>I</a:t>
            </a:r>
            <a:r xmlns:a="http://schemas.openxmlformats.org/drawingml/2006/main">
              <a:rPr lang="vi" altLang="en-US" sz="100" dirty="0" smtClean="0">
                <a:latin typeface="+mn-lt"/>
              </a:rPr>
              <a:t> </a:t>
            </a:r>
            <a:r xmlns:a="http://schemas.openxmlformats.org/drawingml/2006/main">
              <a:rPr lang="vi" altLang="en-US" sz="2400" dirty="0" smtClean="0">
                <a:latin typeface="+mn-lt"/>
              </a:rPr>
              <a:t>S</a:t>
            </a:r>
            <a:r xmlns:a="http://schemas.openxmlformats.org/drawingml/2006/main">
              <a:rPr lang="vi" altLang="en-US" sz="100" dirty="0" smtClean="0">
                <a:latin typeface="+mn-lt"/>
              </a:rPr>
              <a:t> </a:t>
            </a:r>
            <a:r xmlns:a="http://schemas.openxmlformats.org/drawingml/2006/main">
              <a:rPr lang="vi" altLang="en-US" sz="2400" dirty="0" smtClean="0">
                <a:latin typeface="+mn-lt"/>
              </a:rPr>
              <a:t>P)</a:t>
            </a:r>
            <a:endParaRPr xmlns:a="http://schemas.openxmlformats.org/drawingml/2006/main" lang="en-US" altLang="en-US" sz="2400" dirty="0">
              <a:latin typeface="+mn-lt"/>
            </a:endParaRPr>
          </a:p>
        </p:txBody>
      </p:sp>
      <p:sp>
        <p:nvSpPr>
          <p:cNvPr id="4" name="Text Placeholder 3"/>
          <p:cNvSpPr>
            <a:spLocks noGrp="1"/>
          </p:cNvSpPr>
          <p:nvPr>
            <p:ph type="body" idx="2"/>
          </p:nvPr>
        </p:nvSpPr>
        <p:spPr>
          <a:xfrm>
            <a:off x="4620986" y="1611083"/>
            <a:ext cx="4065814" cy="4675414"/>
          </a:xfrm>
        </p:spPr>
        <p:txBody>
          <a:bodyPr/>
          <a:lstStyle/>
          <a:p>
            <a:pPr xmlns:a="http://schemas.openxmlformats.org/drawingml/2006/main">
              <a:buFont typeface="Wingdings" panose="05000000000000000000" pitchFamily="2" charset="2"/>
              <a:buNone/>
            </a:pPr>
            <a:r xmlns:a="http://schemas.openxmlformats.org/drawingml/2006/main">
              <a:rPr lang="vi" altLang="en-US" sz="2400" b="1" dirty="0">
                <a:solidFill>
                  <a:schemeClr val="tx1"/>
                </a:solidFill>
                <a:latin typeface="+mn-lt"/>
              </a:rPr>
              <a:t>tại sao lưu vào bộ nhớ đệm Web?</a:t>
            </a:r>
          </a:p>
          <a:p>
            <a:r xmlns:a="http://schemas.openxmlformats.org/drawingml/2006/main">
              <a:rPr lang="vi" altLang="en-US" sz="2400" dirty="0">
                <a:latin typeface="+mn-lt"/>
              </a:rPr>
              <a:t>giảm thời gian phản hồi cho yêu cầu của khách hàng</a:t>
            </a:r>
          </a:p>
          <a:p>
            <a:r xmlns:a="http://schemas.openxmlformats.org/drawingml/2006/main">
              <a:rPr lang="vi" altLang="en-US" sz="2400" dirty="0">
                <a:latin typeface="+mn-lt"/>
              </a:rPr>
              <a:t>giảm lưu lượng trên </a:t>
            </a:r>
            <a:r xmlns:a="http://schemas.openxmlformats.org/drawingml/2006/main">
              <a:rPr lang="vi" altLang="ja-JP" sz="2400" dirty="0">
                <a:latin typeface="+mn-lt"/>
              </a:rPr>
              <a:t>liên kết truy cập </a:t>
            </a:r>
            <a:r xmlns:a="http://schemas.openxmlformats.org/drawingml/2006/main">
              <a:rPr lang="vi" altLang="ja-JP" sz="2400" dirty="0" smtClean="0">
                <a:latin typeface="+mn-lt"/>
              </a:rPr>
              <a:t>của </a:t>
            </a:r>
            <a:r xmlns:a="http://schemas.openxmlformats.org/drawingml/2006/main">
              <a:rPr lang="vi" altLang="en-US" sz="2400" dirty="0" smtClean="0">
                <a:latin typeface="+mn-lt"/>
              </a:rPr>
              <a:t>tổ chức</a:t>
            </a:r>
          </a:p>
          <a:p>
            <a:r xmlns:a="http://schemas.openxmlformats.org/drawingml/2006/main">
              <a:rPr lang="vi" altLang="en-US" sz="2400" dirty="0">
                <a:latin typeface="+mn-lt"/>
              </a:rPr>
              <a:t>Internet dày đặc với bộ đệm: cho phép các nhà cung cấp </a:t>
            </a:r>
            <a:r xmlns:a="http://schemas.openxmlformats.org/drawingml/2006/main">
              <a:rPr lang="vi" altLang="ja-JP" sz="2400" dirty="0" smtClean="0">
                <a:latin typeface="+mn-lt"/>
              </a:rPr>
              <a:t>nội dung “kém” </a:t>
            </a:r>
            <a:r xmlns:a="http://schemas.openxmlformats.org/drawingml/2006/main">
              <a:rPr lang="vi" altLang="ja-JP" sz="2400" dirty="0">
                <a:latin typeface="+mn-lt"/>
              </a:rPr>
              <a:t>phân phối nội dung một cách hiệu quả (chia sẻ tệp P2P cũng vậy </a:t>
            </a:r>
            <a:r xmlns:a="http://schemas.openxmlformats.org/drawingml/2006/main">
              <a:rPr lang="vi" altLang="ja-JP" sz="2400" dirty="0" smtClean="0">
                <a:latin typeface="+mn-lt"/>
              </a:rPr>
              <a:t>)</a:t>
            </a:r>
            <a:endParaRPr xmlns:a="http://schemas.openxmlformats.org/drawingml/2006/main" lang="en-US" altLang="en-US" sz="2400" dirty="0">
              <a:latin typeface="+mn-lt"/>
            </a:endParaRPr>
          </a:p>
        </p:txBody>
      </p:sp>
    </p:spTree>
    <p:extLst>
      <p:ext uri="{BB962C8B-B14F-4D97-AF65-F5344CB8AC3E}">
        <p14:creationId xmlns:p14="http://schemas.microsoft.com/office/powerpoint/2010/main" val="28163091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smtClean="0"/>
              <a:t>Ví dụ về bộ nhớ đệm: </a:t>
            </a:r>
            <a:r xmlns:a="http://schemas.openxmlformats.org/drawingml/2006/main">
              <a:rPr lang="vi" altLang="en-US" sz="2000" b="0" dirty="0" smtClean="0"/>
              <a:t>(1 trên 2)</a:t>
            </a:r>
            <a:endParaRPr xmlns:a="http://schemas.openxmlformats.org/drawingml/2006/main" lang="en-US" sz="2000" b="0" dirty="0"/>
          </a:p>
        </p:txBody>
      </p:sp>
      <p:sp>
        <p:nvSpPr>
          <p:cNvPr id="3" name="Text Placeholder 2"/>
          <p:cNvSpPr>
            <a:spLocks noGrp="1"/>
          </p:cNvSpPr>
          <p:nvPr>
            <p:ph type="body" idx="1"/>
          </p:nvPr>
        </p:nvSpPr>
        <p:spPr>
          <a:xfrm>
            <a:off x="457201" y="1600201"/>
            <a:ext cx="4005469" cy="4571999"/>
          </a:xfrm>
        </p:spPr>
        <p:txBody>
          <a:bodyPr/>
          <a:lstStyle/>
          <a:p>
            <a:pPr xmlns:a="http://schemas.openxmlformats.org/drawingml/2006/main" marL="0" indent="0">
              <a:buClr>
                <a:srgbClr val="000099"/>
              </a:buClr>
              <a:buSzPct val="65000"/>
              <a:buFont typeface="Wingdings" charset="0"/>
              <a:buNone/>
              <a:defRPr/>
            </a:pPr>
            <a:r xmlns:a="http://schemas.openxmlformats.org/drawingml/2006/main">
              <a:rPr lang="vi" sz="2200" b="1" dirty="0">
                <a:solidFill>
                  <a:schemeClr val="tx1"/>
                </a:solidFill>
                <a:latin typeface="+mn-lt"/>
                <a:ea typeface="ＭＳ Ｐゴシック" charset="0"/>
                <a:cs typeface="ＭＳ Ｐゴシック" charset="0"/>
              </a:rPr>
              <a:t>giả định:</a:t>
            </a:r>
          </a:p>
          <a:p>
            <a:pPr xmlns:a="http://schemas.openxmlformats.org/drawingml/2006/main">
              <a:buClr>
                <a:schemeClr val="tx2"/>
              </a:buClr>
              <a:defRPr/>
            </a:pPr>
            <a:r xmlns:a="http://schemas.openxmlformats.org/drawingml/2006/main">
              <a:rPr lang="vi" sz="2200" dirty="0">
                <a:latin typeface="+mn-lt"/>
                <a:ea typeface="ＭＳ Ｐゴシック" charset="0"/>
                <a:cs typeface="ＭＳ Ｐゴシック" charset="0"/>
              </a:rPr>
              <a:t>kích thước đối tượng trung bình: 100K bit</a:t>
            </a:r>
          </a:p>
          <a:p>
            <a:pPr xmlns:a="http://schemas.openxmlformats.org/drawingml/2006/main">
              <a:buClr>
                <a:schemeClr val="tx2"/>
              </a:buClr>
              <a:defRPr/>
            </a:pPr>
            <a:r xmlns:a="http://schemas.openxmlformats.org/drawingml/2006/main">
              <a:rPr lang="vi" sz="2200" dirty="0">
                <a:latin typeface="+mn-lt"/>
                <a:ea typeface="ＭＳ Ｐゴシック" charset="0"/>
                <a:cs typeface="ＭＳ Ｐゴシック" charset="0"/>
              </a:rPr>
              <a:t>tỷ lệ yêu cầu trung bình từ trình duyệt đến máy chủ gốc: 15/giây</a:t>
            </a:r>
          </a:p>
          <a:p>
            <a:pPr xmlns:a="http://schemas.openxmlformats.org/drawingml/2006/main">
              <a:buClr>
                <a:schemeClr val="tx2"/>
              </a:buClr>
              <a:defRPr/>
            </a:pPr>
            <a:r xmlns:a="http://schemas.openxmlformats.org/drawingml/2006/main">
              <a:rPr lang="vi" sz="2200" dirty="0">
                <a:latin typeface="+mn-lt"/>
                <a:ea typeface="ＭＳ Ｐゴシック" charset="0"/>
                <a:cs typeface="ＭＳ Ｐゴシック" charset="0"/>
              </a:rPr>
              <a:t>tốc độ dữ liệu trung bình cho các trình duyệt: 1,50 </a:t>
            </a:r>
            <a:r xmlns:a="http://schemas.openxmlformats.org/drawingml/2006/main">
              <a:rPr lang="vi" sz="2200" dirty="0" smtClean="0">
                <a:latin typeface="+mn-lt"/>
                <a:ea typeface="ＭＳ Ｐゴシック" charset="0"/>
                <a:cs typeface="ＭＳ Ｐゴシック" charset="0"/>
              </a:rPr>
              <a:t>M</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b</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P</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S</a:t>
            </a:r>
            <a:endParaRPr xmlns:a="http://schemas.openxmlformats.org/drawingml/2006/main" lang="en-US" sz="2200" dirty="0">
              <a:latin typeface="+mn-lt"/>
              <a:ea typeface="ＭＳ Ｐゴシック" charset="0"/>
              <a:cs typeface="ＭＳ Ｐゴシック" charset="0"/>
            </a:endParaRPr>
          </a:p>
          <a:p>
            <a:pPr xmlns:a="http://schemas.openxmlformats.org/drawingml/2006/main">
              <a:buClr>
                <a:schemeClr val="tx2"/>
              </a:buClr>
              <a:defRPr/>
            </a:pPr>
            <a:r xmlns:a="http://schemas.openxmlformats.org/drawingml/2006/main">
              <a:rPr lang="vi" sz="2200" dirty="0" smtClean="0">
                <a:latin typeface="+mn-lt"/>
                <a:ea typeface="ＭＳ Ｐゴシック" charset="0"/>
                <a:cs typeface="ＭＳ Ｐゴシック" charset="0"/>
              </a:rPr>
              <a:t>r</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t</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T </a:t>
            </a:r>
            <a:r xmlns:a="http://schemas.openxmlformats.org/drawingml/2006/main">
              <a:rPr lang="vi" sz="2200" dirty="0">
                <a:latin typeface="+mn-lt"/>
                <a:ea typeface="ＭＳ Ｐゴシック" charset="0"/>
                <a:cs typeface="ＭＳ Ｐゴシック" charset="0"/>
              </a:rPr>
              <a:t>từ bộ định tuyến tổ chức đến bất kỳ máy chủ gốc nào: 2 giây</a:t>
            </a:r>
          </a:p>
          <a:p>
            <a:pPr xmlns:a="http://schemas.openxmlformats.org/drawingml/2006/main">
              <a:buClr>
                <a:schemeClr val="tx2"/>
              </a:buClr>
              <a:defRPr/>
            </a:pPr>
            <a:r xmlns:a="http://schemas.openxmlformats.org/drawingml/2006/main">
              <a:rPr lang="vi" sz="2200" dirty="0">
                <a:latin typeface="+mn-lt"/>
                <a:ea typeface="ＭＳ Ｐゴシック" charset="0"/>
                <a:cs typeface="ＭＳ Ｐゴシック" charset="0"/>
              </a:rPr>
              <a:t>tốc độ liên kết truy cập </a:t>
            </a:r>
            <a:r xmlns:a="http://schemas.openxmlformats.org/drawingml/2006/main">
              <a:rPr lang="vi" sz="2200" dirty="0" smtClean="0">
                <a:latin typeface="+mn-lt"/>
                <a:ea typeface="ＭＳ Ｐゴシック" charset="0"/>
                <a:cs typeface="ＭＳ Ｐゴシック" charset="0"/>
              </a:rPr>
              <a:t>: 1,54 M</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b</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P</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S</a:t>
            </a:r>
            <a:endParaRPr xmlns:a="http://schemas.openxmlformats.org/drawingml/2006/main" lang="en-US" sz="2200" dirty="0">
              <a:latin typeface="+mn-lt"/>
              <a:ea typeface="ＭＳ Ｐゴシック" charset="0"/>
              <a:cs typeface="ＭＳ Ｐゴシック" charset="0"/>
            </a:endParaRPr>
          </a:p>
        </p:txBody>
      </p:sp>
      <p:pic>
        <p:nvPicPr>
          <p:cNvPr id="4" name="Picture 3" descr="In the public internet, a router is connected to several origin servers. The router connects to another router in an institutional network via a 1.54 megabytes per second access link. In the institutional network, the router connects to a server and 3 P C’s via a 1 gigabyte per second L A N."/>
          <p:cNvPicPr>
            <a:picLocks noChangeAspect="1"/>
          </p:cNvPicPr>
          <p:nvPr/>
        </p:nvPicPr>
        <p:blipFill>
          <a:blip r:embed="rId2"/>
          <a:stretch>
            <a:fillRect/>
          </a:stretch>
        </p:blipFill>
        <p:spPr>
          <a:xfrm>
            <a:off x="4704182" y="1781044"/>
            <a:ext cx="3810330" cy="4291956"/>
          </a:xfrm>
          <a:prstGeom prst="rect">
            <a:avLst/>
          </a:prstGeom>
        </p:spPr>
      </p:pic>
    </p:spTree>
    <p:extLst>
      <p:ext uri="{BB962C8B-B14F-4D97-AF65-F5344CB8AC3E}">
        <p14:creationId xmlns:p14="http://schemas.microsoft.com/office/powerpoint/2010/main" val="13673143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txBox="1">
            <a:spLocks noGrp="1"/>
          </p:cNvSpPr>
          <p:nvPr>
            <p:ph type="title"/>
          </p:nvPr>
        </p:nvSpPr>
        <p:spPr>
          <a:xfrm>
            <a:off x="457200" y="604838"/>
            <a:ext cx="8229600" cy="708025"/>
          </a:xfrm>
        </p:spPr>
        <p:txBody>
          <a:bodyPr>
            <a:spAutoFit/>
          </a:bodyPr>
          <a:lstStyle/>
          <a:p>
            <a:pPr xmlns:a="http://schemas.openxmlformats.org/drawingml/2006/main">
              <a:spcBef>
                <a:spcPct val="0"/>
              </a:spcBef>
              <a:buFont typeface="Times New Roman" panose="02020603050405020304" pitchFamily="18" charset="0"/>
              <a:buNone/>
            </a:pP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Một số ứng dụng mạng</a:t>
            </a:r>
            <a:endParaRPr xmlns:a="http://schemas.openxmlformats.org/drawingml/2006/main" lang="en-US" altLang="en-US" sz="2000" b="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43011" name="Content Placeholder 2"/>
          <p:cNvSpPr txBox="1">
            <a:spLocks noGrp="1"/>
          </p:cNvSpPr>
          <p:nvPr>
            <p:ph type="body" idx="1"/>
          </p:nvPr>
        </p:nvSpPr>
        <p:spPr>
          <a:xfrm>
            <a:off x="457200" y="1600200"/>
            <a:ext cx="3697288" cy="4046538"/>
          </a:xfrm>
        </p:spPr>
        <p:txBody>
          <a:bodyPr>
            <a:spAutoFit/>
          </a:bodyPr>
          <a:lstStyle/>
          <a:p>
            <a:pPr xmlns:a="http://schemas.openxmlformats.org/drawingml/2006/main" marL="255588" indent="-255588">
              <a:buSzTx/>
              <a:buFontTx/>
              <a:buChar char="•"/>
            </a:pPr>
            <a:r xmlns:a="http://schemas.openxmlformats.org/drawingml/2006/main">
              <a:rPr lang="vi"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e-mail</a:t>
            </a:r>
          </a:p>
          <a:p>
            <a:pPr xmlns:a="http://schemas.openxmlformats.org/drawingml/2006/main" marL="255588" indent="-255588">
              <a:buSzTx/>
              <a:buFontTx/>
              <a:buChar char="•"/>
            </a:pPr>
            <a:r xmlns:a="http://schemas.openxmlformats.org/drawingml/2006/main">
              <a:rPr lang="vi"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trang web</a:t>
            </a:r>
          </a:p>
          <a:p>
            <a:pPr xmlns:a="http://schemas.openxmlformats.org/drawingml/2006/main" marL="255588" indent="-255588">
              <a:buSzTx/>
              <a:buFontTx/>
              <a:buChar char="•"/>
            </a:pPr>
            <a:r xmlns:a="http://schemas.openxmlformats.org/drawingml/2006/main">
              <a:rPr lang="vi"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tin nhắn văn bản</a:t>
            </a:r>
          </a:p>
          <a:p>
            <a:pPr xmlns:a="http://schemas.openxmlformats.org/drawingml/2006/main" marL="255588" indent="-255588">
              <a:buSzTx/>
              <a:buFontTx/>
              <a:buChar char="•"/>
            </a:pPr>
            <a:r xmlns:a="http://schemas.openxmlformats.org/drawingml/2006/main">
              <a:rPr lang="vi"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đăng nhập từ xa</a:t>
            </a:r>
          </a:p>
          <a:p>
            <a:pPr xmlns:a="http://schemas.openxmlformats.org/drawingml/2006/main" marL="255588" indent="-255588">
              <a:buSzTx/>
              <a:buFontTx/>
              <a:buChar char="•"/>
            </a:pPr>
            <a:r xmlns:a="http://schemas.openxmlformats.org/drawingml/2006/main">
              <a:rPr lang="vi"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Chia sẻ tệp P2P</a:t>
            </a:r>
          </a:p>
          <a:p>
            <a:pPr xmlns:a="http://schemas.openxmlformats.org/drawingml/2006/main" marL="255588" indent="-255588">
              <a:buSzTx/>
              <a:buFontTx/>
              <a:buChar char="•"/>
            </a:pPr>
            <a:r xmlns:a="http://schemas.openxmlformats.org/drawingml/2006/main">
              <a:rPr lang="vi"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trò chơi mạng nhiều người dùng</a:t>
            </a:r>
          </a:p>
          <a:p>
            <a:pPr xmlns:a="http://schemas.openxmlformats.org/drawingml/2006/main" marL="255588" indent="-255588">
              <a:buSzTx/>
              <a:buFontTx/>
              <a:buChar char="•"/>
            </a:pPr>
            <a:r xmlns:a="http://schemas.openxmlformats.org/drawingml/2006/main">
              <a:rPr lang="vi"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phát trực tuyến video được lưu trữ (YouTube, Hulu, Netflix)</a:t>
            </a:r>
          </a:p>
        </p:txBody>
      </p:sp>
      <p:sp>
        <p:nvSpPr>
          <p:cNvPr id="2" name="Text Placeholder 1"/>
          <p:cNvSpPr>
            <a:spLocks noGrp="1"/>
          </p:cNvSpPr>
          <p:nvPr>
            <p:ph type="body" idx="2"/>
          </p:nvPr>
        </p:nvSpPr>
        <p:spPr>
          <a:xfrm>
            <a:off x="4618038" y="1593850"/>
            <a:ext cx="3794125" cy="4052888"/>
          </a:xfrm>
        </p:spPr>
        <p:txBody>
          <a:bodyPr/>
          <a:lstStyle/>
          <a:p>
            <a:pPr xmlns:a="http://schemas.openxmlformats.org/drawingml/2006/main">
              <a:defRPr/>
            </a:pPr>
            <a:r xmlns:a="http://schemas.openxmlformats.org/drawingml/2006/main">
              <a:rPr lang="vi" altLang="en-US" sz="2200" dirty="0">
                <a:latin typeface="+mn-lt"/>
              </a:rPr>
              <a:t>lồng tiếng cho </a:t>
            </a:r>
            <a:r xmlns:a="http://schemas.openxmlformats.org/drawingml/2006/main">
              <a:rPr lang="vi" altLang="en-US" sz="2200" dirty="0" smtClean="0">
                <a:latin typeface="+mn-lt"/>
              </a:rPr>
              <a:t>tôi</a:t>
            </a:r>
            <a:r xmlns:a="http://schemas.openxmlformats.org/drawingml/2006/main">
              <a:rPr lang="vi" altLang="en-US" sz="100" dirty="0" smtClean="0">
                <a:latin typeface="+mn-lt"/>
              </a:rPr>
              <a:t> </a:t>
            </a:r>
            <a:r xmlns:a="http://schemas.openxmlformats.org/drawingml/2006/main">
              <a:rPr lang="vi" altLang="en-US" sz="2200" dirty="0" smtClean="0">
                <a:latin typeface="+mn-lt"/>
              </a:rPr>
              <a:t>P </a:t>
            </a:r>
            <a:r xmlns:a="http://schemas.openxmlformats.org/drawingml/2006/main">
              <a:rPr lang="vi" altLang="en-US" sz="2200" dirty="0">
                <a:latin typeface="+mn-lt"/>
              </a:rPr>
              <a:t>(ví dụ: Skype)</a:t>
            </a:r>
          </a:p>
          <a:p>
            <a:pPr xmlns:a="http://schemas.openxmlformats.org/drawingml/2006/main">
              <a:defRPr/>
            </a:pPr>
            <a:r xmlns:a="http://schemas.openxmlformats.org/drawingml/2006/main">
              <a:rPr lang="vi" altLang="en-US" sz="2200" dirty="0">
                <a:latin typeface="+mn-lt"/>
              </a:rPr>
              <a:t>hội nghị truyền hình thời gian thực</a:t>
            </a:r>
          </a:p>
          <a:p>
            <a:pPr xmlns:a="http://schemas.openxmlformats.org/drawingml/2006/main">
              <a:defRPr/>
            </a:pPr>
            <a:r xmlns:a="http://schemas.openxmlformats.org/drawingml/2006/main">
              <a:rPr lang="vi" altLang="en-US" sz="2200" dirty="0">
                <a:latin typeface="+mn-lt"/>
              </a:rPr>
              <a:t>mạng xã hội</a:t>
            </a:r>
          </a:p>
          <a:p>
            <a:pPr xmlns:a="http://schemas.openxmlformats.org/drawingml/2006/main">
              <a:defRPr/>
            </a:pPr>
            <a:r xmlns:a="http://schemas.openxmlformats.org/drawingml/2006/main">
              <a:rPr lang="vi" altLang="en-US" sz="2200" dirty="0">
                <a:latin typeface="+mn-lt"/>
              </a:rPr>
              <a:t>Tìm kiếm</a:t>
            </a:r>
          </a:p>
          <a:p>
            <a:pPr xmlns:a="http://schemas.openxmlformats.org/drawingml/2006/main">
              <a:defRPr/>
            </a:pPr>
            <a:r xmlns:a="http://schemas.openxmlformats.org/drawingml/2006/main">
              <a:rPr lang="vi" altLang="en-US" sz="2200" dirty="0">
                <a:latin typeface="+mn-lt"/>
              </a:rPr>
              <a:t>…</a:t>
            </a:r>
          </a:p>
          <a:p>
            <a:pPr xmlns:a="http://schemas.openxmlformats.org/drawingml/2006/main">
              <a:defRPr/>
            </a:pPr>
            <a:r xmlns:a="http://schemas.openxmlformats.org/drawingml/2006/main">
              <a:rPr lang="vi" altLang="en-US" sz="2200" dirty="0" smtClean="0">
                <a:latin typeface="+mn-lt"/>
              </a:rPr>
              <a:t>…</a:t>
            </a:r>
            <a:endParaRPr xmlns:a="http://schemas.openxmlformats.org/drawingml/2006/main" lang="en-US" altLang="en-US" sz="2200" dirty="0">
              <a:latin typeface="+mn-l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sz="3400" b="1" dirty="0" smtClean="0">
                <a:solidFill>
                  <a:schemeClr val="tx2"/>
                </a:solidFill>
                <a:latin typeface="Times New Roman" panose="02020603050405020304" pitchFamily="18" charset="0"/>
                <a:cs typeface="Times New Roman" panose="02020603050405020304" pitchFamily="18" charset="0"/>
              </a:rPr>
              <a:t>Ví dụ về bộ nhớ đệm: </a:t>
            </a:r>
            <a:r xmlns:a="http://schemas.openxmlformats.org/drawingml/2006/main">
              <a:rPr lang="vi" altLang="en-US" sz="2000" dirty="0" smtClean="0">
                <a:solidFill>
                  <a:schemeClr val="tx2"/>
                </a:solidFill>
                <a:latin typeface="Times New Roman" panose="02020603050405020304" pitchFamily="18" charset="0"/>
                <a:cs typeface="Times New Roman" panose="02020603050405020304" pitchFamily="18" charset="0"/>
              </a:rPr>
              <a:t>(2 trên 2)</a:t>
            </a:r>
            <a:endParaRPr xmlns:a="http://schemas.openxmlformats.org/drawingml/2006/main" lang="en-US" sz="2000" dirty="0">
              <a:solidFill>
                <a:schemeClr val="tx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600200"/>
            <a:ext cx="3021835" cy="914400"/>
          </a:xfrm>
        </p:spPr>
        <p:txBody>
          <a:bodyPr/>
          <a:lstStyle/>
          <a:p>
            <a:pPr xmlns:a="http://schemas.openxmlformats.org/drawingml/2006/main" marL="342900" indent="-342900">
              <a:lnSpc>
                <a:spcPct val="85000"/>
              </a:lnSpc>
              <a:spcBef>
                <a:spcPct val="45000"/>
              </a:spcBef>
              <a:buClr>
                <a:srgbClr val="000099"/>
              </a:buClr>
              <a:buSzPct val="65000"/>
              <a:buFont typeface="Wingdings" charset="0"/>
              <a:buNone/>
              <a:defRPr/>
            </a:pPr>
            <a:r xmlns:a="http://schemas.openxmlformats.org/drawingml/2006/main">
              <a:rPr lang="vi" sz="2200" b="1" dirty="0">
                <a:solidFill>
                  <a:schemeClr val="tx1"/>
                </a:solidFill>
                <a:latin typeface="+mn-lt"/>
                <a:ea typeface="ＭＳ Ｐゴシック" charset="0"/>
                <a:cs typeface="ＭＳ Ｐゴシック" charset="0"/>
              </a:rPr>
              <a:t>hậu quả:</a:t>
            </a:r>
          </a:p>
          <a:p>
            <a:pPr xmlns:a="http://schemas.openxmlformats.org/drawingml/2006/main" marL="255600" indent="-255600">
              <a:spcBef>
                <a:spcPts val="1500"/>
              </a:spcBef>
              <a:buClr>
                <a:schemeClr val="tx2"/>
              </a:buClr>
              <a:buSzPct val="100000"/>
              <a:buFont typeface="Arial" panose="020B0604020202020204" pitchFamily="34" charset="0"/>
              <a:buChar char="•"/>
              <a:defRPr/>
            </a:pPr>
            <a:r xmlns:a="http://schemas.openxmlformats.org/drawingml/2006/main">
              <a:rPr lang="vi" sz="2200" dirty="0" smtClean="0">
                <a:latin typeface="+mn-lt"/>
                <a:ea typeface="ＭＳ Ｐゴシック" charset="0"/>
                <a:cs typeface="ＭＳ Ｐゴシック" charset="0"/>
              </a:rPr>
              <a:t>L</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Một</a:t>
            </a:r>
            <a:r xmlns:a="http://schemas.openxmlformats.org/drawingml/2006/main">
              <a:rPr lang="vi" sz="100" dirty="0" smtClean="0">
                <a:latin typeface="+mn-lt"/>
                <a:ea typeface="ＭＳ Ｐゴシック" charset="0"/>
                <a:cs typeface="ＭＳ Ｐゴシック" charset="0"/>
              </a:rPr>
              <a:t> Tỷ lệ sử dụng </a:t>
            </a:r>
            <a:r xmlns:a="http://schemas.openxmlformats.org/drawingml/2006/main">
              <a:rPr lang="vi" sz="2200" dirty="0" smtClean="0">
                <a:latin typeface="+mn-lt"/>
                <a:ea typeface="ＭＳ Ｐゴシック" charset="0"/>
                <a:cs typeface="ＭＳ Ｐゴシック" charset="0"/>
              </a:rPr>
              <a:t>N </a:t>
            </a:r>
            <a:r xmlns:a="http://schemas.openxmlformats.org/drawingml/2006/main">
              <a:rPr lang="vi" sz="2200" dirty="0">
                <a:latin typeface="+mn-lt"/>
                <a:ea typeface="ＭＳ Ｐゴシック" charset="0"/>
                <a:cs typeface="ＭＳ Ｐゴシック" charset="0"/>
              </a:rPr>
              <a:t>: 15 </a:t>
            </a:r>
            <a:r xmlns:a="http://schemas.openxmlformats.org/drawingml/2006/main">
              <a:rPr lang="vi" sz="2200" dirty="0" smtClean="0">
                <a:latin typeface="+mn-lt"/>
                <a:ea typeface="ＭＳ Ｐゴシック" charset="0"/>
                <a:cs typeface="ＭＳ Ｐゴシック" charset="0"/>
              </a:rPr>
              <a:t>%</a:t>
            </a:r>
            <a:endParaRPr xmlns:a="http://schemas.openxmlformats.org/drawingml/2006/main" lang="en-US" sz="2200" dirty="0">
              <a:latin typeface="+mn-lt"/>
              <a:ea typeface="ＭＳ Ｐゴシック" charset="0"/>
              <a:cs typeface="ＭＳ Ｐゴシック" charset="0"/>
            </a:endParaRPr>
          </a:p>
        </p:txBody>
      </p:sp>
      <p:sp>
        <p:nvSpPr>
          <p:cNvPr id="4" name="Content Placeholder 3"/>
          <p:cNvSpPr>
            <a:spLocks noGrp="1"/>
          </p:cNvSpPr>
          <p:nvPr>
            <p:ph idx="13"/>
          </p:nvPr>
        </p:nvSpPr>
        <p:spPr>
          <a:xfrm>
            <a:off x="473721" y="2543706"/>
            <a:ext cx="3183879" cy="460749"/>
          </a:xfrm>
        </p:spPr>
        <p:txBody>
          <a:bodyPr anchor="ctr"/>
          <a:lstStyle/>
          <a:p>
            <a:pPr xmlns:a="http://schemas.openxmlformats.org/drawingml/2006/main" marL="255600" indent="-255600">
              <a:spcBef>
                <a:spcPts val="1500"/>
              </a:spcBef>
              <a:buClr>
                <a:schemeClr val="tx2"/>
              </a:buClr>
              <a:buFont typeface="Arial" panose="020B0604020202020204" pitchFamily="34" charset="0"/>
              <a:buChar char="•"/>
            </a:pPr>
            <a:r xmlns:a="http://schemas.openxmlformats.org/drawingml/2006/main">
              <a:rPr lang="vi" sz="2200" dirty="0">
                <a:latin typeface="+mn-lt"/>
                <a:ea typeface="ＭＳ Ｐゴシック" charset="0"/>
                <a:cs typeface="ＭＳ Ｐゴシック" charset="0"/>
              </a:rPr>
              <a:t>truy cập </a:t>
            </a:r>
            <a:r xmlns:a="http://schemas.openxmlformats.org/drawingml/2006/main">
              <a:rPr lang="vi" sz="2200" dirty="0" smtClean="0">
                <a:latin typeface="+mn-lt"/>
                <a:ea typeface="ＭＳ Ｐゴシック" charset="0"/>
                <a:cs typeface="ＭＳ Ｐゴシック" charset="0"/>
              </a:rPr>
              <a:t>sử dụng liên kết</a:t>
            </a:r>
            <a:endParaRPr xmlns:a="http://schemas.openxmlformats.org/drawingml/2006/main" lang="en-US" sz="2200" b="1" dirty="0">
              <a:solidFill>
                <a:schemeClr val="tx1"/>
              </a:solidFill>
              <a:latin typeface="+mn-lt"/>
              <a:ea typeface="ＭＳ Ｐゴシック" charset="0"/>
              <a:cs typeface="ＭＳ Ｐゴシック" charset="0"/>
            </a:endParaRPr>
          </a:p>
        </p:txBody>
      </p:sp>
      <p:pic>
        <p:nvPicPr>
          <p:cNvPr id="10" name="Picture 9" descr="Equals 99 percent, problem!"/>
          <p:cNvPicPr>
            <a:picLocks noChangeAspect="1"/>
          </p:cNvPicPr>
          <p:nvPr/>
        </p:nvPicPr>
        <p:blipFill rotWithShape="1">
          <a:blip r:embed="rId2">
            <a:extLst>
              <a:ext uri="{28A0092B-C50C-407E-A947-70E740481C1C}">
                <a14:useLocalDpi xmlns:a14="http://schemas.microsoft.com/office/drawing/2010/main" val="0"/>
              </a:ext>
            </a:extLst>
          </a:blip>
          <a:srcRect b="3829"/>
          <a:stretch/>
        </p:blipFill>
        <p:spPr>
          <a:xfrm>
            <a:off x="3490228" y="2271712"/>
            <a:ext cx="1564640" cy="725488"/>
          </a:xfrm>
          <a:prstGeom prst="rect">
            <a:avLst/>
          </a:prstGeom>
        </p:spPr>
      </p:pic>
      <p:sp>
        <p:nvSpPr>
          <p:cNvPr id="5" name="Content Placeholder 4"/>
          <p:cNvSpPr>
            <a:spLocks noGrp="1"/>
          </p:cNvSpPr>
          <p:nvPr>
            <p:ph idx="14"/>
          </p:nvPr>
        </p:nvSpPr>
        <p:spPr>
          <a:xfrm>
            <a:off x="473529" y="3050052"/>
            <a:ext cx="8229600" cy="423397"/>
          </a:xfrm>
        </p:spPr>
        <p:txBody>
          <a:bodyPr anchor="ctr"/>
          <a:lstStyle/>
          <a:p>
            <a:pPr xmlns:a="http://schemas.openxmlformats.org/drawingml/2006/main" marL="255600" indent="-255600">
              <a:spcBef>
                <a:spcPts val="1500"/>
              </a:spcBef>
              <a:buClr>
                <a:schemeClr val="tx2"/>
              </a:buClr>
              <a:buSzPct val="100000"/>
              <a:buFont typeface="Arial" panose="020B0604020202020204" pitchFamily="34" charset="0"/>
              <a:buChar char="•"/>
              <a:defRPr/>
            </a:pPr>
            <a:r xmlns:a="http://schemas.openxmlformats.org/drawingml/2006/main">
              <a:rPr lang="vi" sz="2200" dirty="0">
                <a:latin typeface="+mn-lt"/>
                <a:ea typeface="ＭＳ Ｐゴシック" charset="0"/>
                <a:cs typeface="ＭＳ Ｐゴシック" charset="0"/>
              </a:rPr>
              <a:t>tổng độ trễ </a:t>
            </a:r>
            <a:r xmlns:a="http://schemas.openxmlformats.org/drawingml/2006/main">
              <a:rPr lang="vi" sz="2200" dirty="0" smtClean="0">
                <a:latin typeface="+mn-lt"/>
                <a:ea typeface="ＭＳ Ｐゴシック" charset="0"/>
                <a:cs typeface="ＭＳ Ｐゴシック" charset="0"/>
              </a:rPr>
              <a:t>= </a:t>
            </a:r>
            <a:r xmlns:a="http://schemas.openxmlformats.org/drawingml/2006/main">
              <a:rPr lang="vi" sz="2200" dirty="0">
                <a:latin typeface="+mn-lt"/>
                <a:ea typeface="ＭＳ Ｐゴシック" charset="0"/>
                <a:cs typeface="ＭＳ Ｐゴシック" charset="0"/>
              </a:rPr>
              <a:t>Độ trễ Internet + độ trễ truy cập + </a:t>
            </a:r>
            <a:r xmlns:a="http://schemas.openxmlformats.org/drawingml/2006/main">
              <a:rPr lang="vi" sz="2200" dirty="0" smtClean="0">
                <a:latin typeface="+mn-lt"/>
                <a:ea typeface="ＭＳ Ｐゴシック" charset="0"/>
                <a:cs typeface="ＭＳ Ｐゴシック" charset="0"/>
              </a:rPr>
              <a:t>L</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Một</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độ trễ N</a:t>
            </a:r>
            <a:endParaRPr xmlns:a="http://schemas.openxmlformats.org/drawingml/2006/main" lang="en-US" sz="2200" dirty="0">
              <a:latin typeface="+mn-lt"/>
              <a:ea typeface="ＭＳ Ｐゴシック" charset="0"/>
              <a:cs typeface="ＭＳ Ｐゴシック" charset="0"/>
            </a:endParaRPr>
          </a:p>
        </p:txBody>
      </p:sp>
      <p:sp>
        <p:nvSpPr>
          <p:cNvPr id="6" name="Content Placeholder 5"/>
          <p:cNvSpPr>
            <a:spLocks noGrp="1"/>
          </p:cNvSpPr>
          <p:nvPr>
            <p:ph idx="15"/>
          </p:nvPr>
        </p:nvSpPr>
        <p:spPr>
          <a:xfrm>
            <a:off x="751114" y="3532652"/>
            <a:ext cx="7935686" cy="423397"/>
          </a:xfrm>
        </p:spPr>
        <p:txBody>
          <a:bodyPr anchor="ctr"/>
          <a:lstStyle/>
          <a:p>
            <a:r xmlns:a="http://schemas.openxmlformats.org/drawingml/2006/main">
              <a:rPr lang="vi" sz="2200" dirty="0">
                <a:latin typeface="+mn-lt"/>
                <a:ea typeface="ＭＳ Ｐゴシック" charset="0"/>
                <a:cs typeface="ＭＳ Ｐゴシック" charset="0"/>
              </a:rPr>
              <a:t>= </a:t>
            </a:r>
            <a:r xmlns:a="http://schemas.openxmlformats.org/drawingml/2006/main">
              <a:rPr lang="vi" sz="2200" dirty="0" smtClean="0">
                <a:latin typeface="+mn-lt"/>
                <a:ea typeface="ＭＳ Ｐゴシック" charset="0"/>
                <a:cs typeface="ＭＳ Ｐゴシック" charset="0"/>
              </a:rPr>
              <a:t>2 </a:t>
            </a:r>
            <a:r xmlns:a="http://schemas.openxmlformats.org/drawingml/2006/main">
              <a:rPr lang="vi" sz="2200" dirty="0">
                <a:latin typeface="+mn-lt"/>
                <a:ea typeface="ＭＳ Ｐゴシック" charset="0"/>
                <a:cs typeface="ＭＳ Ｐゴシック" charset="0"/>
              </a:rPr>
              <a:t>giây + phút + lần sử dụng</a:t>
            </a:r>
            <a:endParaRPr xmlns:a="http://schemas.openxmlformats.org/drawingml/2006/main" lang="en-US" sz="2200" dirty="0">
              <a:latin typeface="+mn-lt"/>
            </a:endParaRPr>
          </a:p>
        </p:txBody>
      </p:sp>
    </p:spTree>
    <p:extLst>
      <p:ext uri="{BB962C8B-B14F-4D97-AF65-F5344CB8AC3E}">
        <p14:creationId xmlns:p14="http://schemas.microsoft.com/office/powerpoint/2010/main" val="575465633"/>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Ví dụ về bộ nhớ đệm: Liên kết truy cập béo hơn </a:t>
            </a:r>
            <a:r xmlns:a="http://schemas.openxmlformats.org/drawingml/2006/main">
              <a:rPr lang="vi" sz="2000" b="0" dirty="0" smtClean="0"/>
              <a:t>(1 trên 2)</a:t>
            </a:r>
            <a:endParaRPr xmlns:a="http://schemas.openxmlformats.org/drawingml/2006/main" lang="en-US" sz="2000" b="0" dirty="0"/>
          </a:p>
        </p:txBody>
      </p:sp>
      <p:sp>
        <p:nvSpPr>
          <p:cNvPr id="3" name="Text Placeholder 2"/>
          <p:cNvSpPr>
            <a:spLocks noGrp="1"/>
          </p:cNvSpPr>
          <p:nvPr>
            <p:ph type="body" idx="1"/>
          </p:nvPr>
        </p:nvSpPr>
        <p:spPr>
          <a:xfrm>
            <a:off x="457200" y="1600201"/>
            <a:ext cx="4660232" cy="3565358"/>
          </a:xfrm>
        </p:spPr>
        <p:txBody>
          <a:bodyPr anchor="ctr"/>
          <a:lstStyle/>
          <a:p>
            <a:pPr xmlns:a="http://schemas.openxmlformats.org/drawingml/2006/main" marL="0" indent="0">
              <a:lnSpc>
                <a:spcPct val="85000"/>
              </a:lnSpc>
              <a:buClr>
                <a:srgbClr val="000099"/>
              </a:buClr>
              <a:buSzPct val="65000"/>
              <a:buNone/>
              <a:defRPr/>
            </a:pPr>
            <a:r xmlns:a="http://schemas.openxmlformats.org/drawingml/2006/main">
              <a:rPr lang="vi" sz="2400" b="1" dirty="0">
                <a:solidFill>
                  <a:schemeClr val="tx1"/>
                </a:solidFill>
                <a:latin typeface="+mn-lt"/>
                <a:ea typeface="ＭＳ Ｐゴシック" charset="0"/>
                <a:cs typeface="ＭＳ Ｐゴシック" charset="0"/>
              </a:rPr>
              <a:t>giả định:</a:t>
            </a:r>
          </a:p>
          <a:p>
            <a:pPr xmlns:a="http://schemas.openxmlformats.org/drawingml/2006/main">
              <a:buClr>
                <a:schemeClr val="tx2"/>
              </a:buClr>
              <a:buFont typeface="Arial" panose="020B0604020202020204" pitchFamily="34" charset="0"/>
              <a:buChar char="•"/>
              <a:defRPr/>
            </a:pPr>
            <a:r xmlns:a="http://schemas.openxmlformats.org/drawingml/2006/main">
              <a:rPr lang="vi" sz="2400" dirty="0">
                <a:latin typeface="+mn-lt"/>
                <a:ea typeface="ＭＳ Ｐゴシック" charset="0"/>
                <a:cs typeface="ＭＳ Ｐゴシック" charset="0"/>
              </a:rPr>
              <a:t>kích thước đối tượng trung bình: 100K bit</a:t>
            </a:r>
          </a:p>
          <a:p>
            <a:pPr xmlns:a="http://schemas.openxmlformats.org/drawingml/2006/main">
              <a:buClr>
                <a:schemeClr val="tx2"/>
              </a:buClr>
              <a:buFont typeface="Arial" panose="020B0604020202020204" pitchFamily="34" charset="0"/>
              <a:buChar char="•"/>
              <a:defRPr/>
            </a:pPr>
            <a:r xmlns:a="http://schemas.openxmlformats.org/drawingml/2006/main">
              <a:rPr lang="vi" sz="2400" dirty="0">
                <a:latin typeface="+mn-lt"/>
                <a:ea typeface="ＭＳ Ｐゴシック" charset="0"/>
                <a:cs typeface="ＭＳ Ｐゴシック" charset="0"/>
              </a:rPr>
              <a:t>tỷ lệ yêu cầu trung bình từ trình duyệt đến máy chủ gốc: 15/giây</a:t>
            </a:r>
          </a:p>
          <a:p>
            <a:pPr xmlns:a="http://schemas.openxmlformats.org/drawingml/2006/main">
              <a:buClr>
                <a:schemeClr val="tx2"/>
              </a:buClr>
              <a:buFont typeface="Arial" panose="020B0604020202020204" pitchFamily="34" charset="0"/>
              <a:buChar char="•"/>
              <a:defRPr/>
            </a:pPr>
            <a:r xmlns:a="http://schemas.openxmlformats.org/drawingml/2006/main">
              <a:rPr lang="vi" sz="2400" dirty="0">
                <a:latin typeface="+mn-lt"/>
                <a:ea typeface="ＭＳ Ｐゴシック" charset="0"/>
                <a:cs typeface="ＭＳ Ｐゴシック" charset="0"/>
              </a:rPr>
              <a:t>tốc độ dữ liệu trung bình cho các trình duyệt: 1,50 </a:t>
            </a:r>
            <a:r xmlns:a="http://schemas.openxmlformats.org/drawingml/2006/main">
              <a:rPr lang="vi" sz="2400" dirty="0" smtClean="0">
                <a:latin typeface="+mn-lt"/>
                <a:ea typeface="ＭＳ Ｐゴシック" charset="0"/>
                <a:cs typeface="ＭＳ Ｐゴシック" charset="0"/>
              </a:rPr>
              <a:t>M</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400" dirty="0" smtClean="0">
                <a:latin typeface="+mn-lt"/>
                <a:ea typeface="ＭＳ Ｐゴシック" charset="0"/>
                <a:cs typeface="ＭＳ Ｐゴシック" charset="0"/>
              </a:rPr>
              <a:t>b</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400" dirty="0" smtClean="0">
                <a:latin typeface="+mn-lt"/>
                <a:ea typeface="ＭＳ Ｐゴシック" charset="0"/>
                <a:cs typeface="ＭＳ Ｐゴシック" charset="0"/>
              </a:rPr>
              <a:t>P</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400" dirty="0" smtClean="0">
                <a:latin typeface="+mn-lt"/>
                <a:ea typeface="ＭＳ Ｐゴシック" charset="0"/>
                <a:cs typeface="ＭＳ Ｐゴシック" charset="0"/>
              </a:rPr>
              <a:t>S</a:t>
            </a:r>
            <a:endParaRPr xmlns:a="http://schemas.openxmlformats.org/drawingml/2006/main" lang="en-US" sz="2400" dirty="0">
              <a:latin typeface="+mn-lt"/>
              <a:ea typeface="ＭＳ Ｐゴシック" charset="0"/>
              <a:cs typeface="ＭＳ Ｐゴシック" charset="0"/>
            </a:endParaRPr>
          </a:p>
          <a:p>
            <a:pPr xmlns:a="http://schemas.openxmlformats.org/drawingml/2006/main">
              <a:buClr>
                <a:schemeClr val="tx2"/>
              </a:buClr>
              <a:buFont typeface="Arial" panose="020B0604020202020204" pitchFamily="34" charset="0"/>
              <a:buChar char="•"/>
              <a:defRPr/>
            </a:pPr>
            <a:r xmlns:a="http://schemas.openxmlformats.org/drawingml/2006/main">
              <a:rPr lang="vi" sz="2400" dirty="0" smtClean="0">
                <a:latin typeface="+mn-lt"/>
                <a:ea typeface="ＭＳ Ｐゴシック" charset="0"/>
                <a:cs typeface="ＭＳ Ｐゴシック" charset="0"/>
              </a:rPr>
              <a:t>r</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400" dirty="0" smtClean="0">
                <a:latin typeface="+mn-lt"/>
                <a:ea typeface="ＭＳ Ｐゴシック" charset="0"/>
                <a:cs typeface="ＭＳ Ｐゴシック" charset="0"/>
              </a:rPr>
              <a:t>t</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400" dirty="0" smtClean="0">
                <a:latin typeface="+mn-lt"/>
                <a:ea typeface="ＭＳ Ｐゴシック" charset="0"/>
                <a:cs typeface="ＭＳ Ｐゴシック" charset="0"/>
              </a:rPr>
              <a:t>T </a:t>
            </a:r>
            <a:r xmlns:a="http://schemas.openxmlformats.org/drawingml/2006/main">
              <a:rPr lang="vi" sz="2400" dirty="0">
                <a:latin typeface="+mn-lt"/>
                <a:ea typeface="ＭＳ Ｐゴシック" charset="0"/>
                <a:cs typeface="ＭＳ Ｐゴシック" charset="0"/>
              </a:rPr>
              <a:t>từ bộ định tuyến tổ chức đến bất kỳ máy chủ gốc nào: 2 </a:t>
            </a:r>
            <a:r xmlns:a="http://schemas.openxmlformats.org/drawingml/2006/main">
              <a:rPr lang="vi" sz="2400" dirty="0" smtClean="0">
                <a:latin typeface="+mn-lt"/>
                <a:ea typeface="ＭＳ Ｐゴシック" charset="0"/>
                <a:cs typeface="ＭＳ Ｐゴシック" charset="0"/>
              </a:rPr>
              <a:t>giây</a:t>
            </a:r>
            <a:endParaRPr xmlns:a="http://schemas.openxmlformats.org/drawingml/2006/main" lang="en-US" sz="2400" dirty="0">
              <a:latin typeface="+mn-lt"/>
              <a:ea typeface="ＭＳ Ｐゴシック" charset="0"/>
              <a:cs typeface="ＭＳ Ｐゴシック" charset="0"/>
            </a:endParaRPr>
          </a:p>
        </p:txBody>
      </p:sp>
      <p:sp>
        <p:nvSpPr>
          <p:cNvPr id="4" name="Text Placeholder 3"/>
          <p:cNvSpPr>
            <a:spLocks noGrp="1"/>
          </p:cNvSpPr>
          <p:nvPr>
            <p:ph type="body" idx="2"/>
          </p:nvPr>
        </p:nvSpPr>
        <p:spPr>
          <a:xfrm>
            <a:off x="457200" y="5390148"/>
            <a:ext cx="2654968" cy="529390"/>
          </a:xfrm>
        </p:spPr>
        <p:txBody>
          <a:bodyPr/>
          <a:lstStyle/>
          <a:p>
            <a:pPr xmlns:a="http://schemas.openxmlformats.org/drawingml/2006/main">
              <a:buClr>
                <a:schemeClr val="tx2"/>
              </a:buClr>
              <a:buFont typeface="Arial" panose="020B0604020202020204" pitchFamily="34" charset="0"/>
              <a:buChar char="•"/>
            </a:pPr>
            <a:r xmlns:a="http://schemas.openxmlformats.org/drawingml/2006/main">
              <a:rPr lang="vi" sz="2400" dirty="0">
                <a:latin typeface="+mn-lt"/>
                <a:ea typeface="ＭＳ Ｐゴシック" charset="0"/>
                <a:cs typeface="ＭＳ Ｐゴシック" charset="0"/>
              </a:rPr>
              <a:t>tỷ lệ liên kết truy cập:</a:t>
            </a:r>
            <a:endParaRPr xmlns:a="http://schemas.openxmlformats.org/drawingml/2006/main" lang="en-US" sz="2400" dirty="0">
              <a:latin typeface="+mn-lt"/>
            </a:endParaRPr>
          </a:p>
        </p:txBody>
      </p:sp>
      <p:pic>
        <p:nvPicPr>
          <p:cNvPr id="9" name="Picture 8" descr="154 megabytes per second rather than 1.54 megabytes per seco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745" y="5516506"/>
            <a:ext cx="2221230" cy="488950"/>
          </a:xfrm>
          <a:prstGeom prst="rect">
            <a:avLst/>
          </a:prstGeom>
        </p:spPr>
      </p:pic>
      <p:pic>
        <p:nvPicPr>
          <p:cNvPr id="6" name="Picture 5" descr="In the public internet, a router is connected to several origin servers. The router connects to another router in an institutional network via a 154 megabytes per second, rather than 1.54 megabytes per second, access link. In the institutional network, the router connects to a server and 3 P C’s via a 1 gigabyte per second L A N."/>
          <p:cNvPicPr>
            <a:picLocks noChangeAspect="1"/>
          </p:cNvPicPr>
          <p:nvPr/>
        </p:nvPicPr>
        <p:blipFill>
          <a:blip r:embed="rId3"/>
          <a:stretch>
            <a:fillRect/>
          </a:stretch>
        </p:blipFill>
        <p:spPr>
          <a:xfrm>
            <a:off x="5395835" y="1767759"/>
            <a:ext cx="3325379" cy="3547071"/>
          </a:xfrm>
          <a:prstGeom prst="rect">
            <a:avLst/>
          </a:prstGeom>
        </p:spPr>
      </p:pic>
    </p:spTree>
    <p:extLst>
      <p:ext uri="{BB962C8B-B14F-4D97-AF65-F5344CB8AC3E}">
        <p14:creationId xmlns:p14="http://schemas.microsoft.com/office/powerpoint/2010/main" val="41203401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sz="3400" b="1" dirty="0" smtClean="0">
                <a:solidFill>
                  <a:schemeClr val="tx2"/>
                </a:solidFill>
                <a:latin typeface="Times New Roman" panose="02020603050405020304" pitchFamily="18" charset="0"/>
                <a:cs typeface="Times New Roman" panose="02020603050405020304" pitchFamily="18" charset="0"/>
              </a:rPr>
              <a:t>Ví dụ về bộ đệm: Liên kết truy cập béo hơn </a:t>
            </a:r>
            <a:r xmlns:a="http://schemas.openxmlformats.org/drawingml/2006/main">
              <a:rPr lang="vi" sz="2000" dirty="0" smtClean="0">
                <a:solidFill>
                  <a:schemeClr val="tx2"/>
                </a:solidFill>
                <a:latin typeface="Times New Roman" panose="02020603050405020304" pitchFamily="18" charset="0"/>
                <a:cs typeface="Times New Roman" panose="02020603050405020304" pitchFamily="18" charset="0"/>
              </a:rPr>
              <a:t>(2 trên 2)</a:t>
            </a:r>
            <a:endParaRPr xmlns:a="http://schemas.openxmlformats.org/drawingml/2006/main" lang="en-US" sz="200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idx="1"/>
          </p:nvPr>
        </p:nvSpPr>
        <p:spPr>
          <a:xfrm>
            <a:off x="457200" y="1600200"/>
            <a:ext cx="8229600" cy="934144"/>
          </a:xfrm>
        </p:spPr>
        <p:txBody>
          <a:bodyPr/>
          <a:lstStyle/>
          <a:p>
            <a:pPr xmlns:a="http://schemas.openxmlformats.org/drawingml/2006/main" marL="342900" indent="-342900">
              <a:lnSpc>
                <a:spcPct val="85000"/>
              </a:lnSpc>
              <a:spcBef>
                <a:spcPct val="45000"/>
              </a:spcBef>
              <a:buClr>
                <a:srgbClr val="000099"/>
              </a:buClr>
              <a:buSzPct val="65000"/>
              <a:buFont typeface="Wingdings" charset="0"/>
              <a:buNone/>
              <a:defRPr/>
            </a:pPr>
            <a:r xmlns:a="http://schemas.openxmlformats.org/drawingml/2006/main">
              <a:rPr lang="vi" sz="2400" b="1" dirty="0">
                <a:solidFill>
                  <a:schemeClr val="bg2"/>
                </a:solidFill>
                <a:latin typeface="+mn-lt"/>
                <a:ea typeface="ＭＳ Ｐゴシック" charset="0"/>
                <a:cs typeface="ＭＳ Ｐゴシック" charset="0"/>
              </a:rPr>
              <a:t>hậu quả:</a:t>
            </a:r>
          </a:p>
          <a:p>
            <a:pPr xmlns:a="http://schemas.openxmlformats.org/drawingml/2006/main" marL="255600" indent="-255600">
              <a:spcBef>
                <a:spcPts val="1500"/>
              </a:spcBef>
              <a:buClr>
                <a:schemeClr val="tx2"/>
              </a:buClr>
              <a:buFont typeface="Arial" panose="020B0604020202020204" pitchFamily="34" charset="0"/>
              <a:buChar char="•"/>
              <a:defRPr/>
            </a:pPr>
            <a:r xmlns:a="http://schemas.openxmlformats.org/drawingml/2006/main">
              <a:rPr lang="vi" sz="2400" dirty="0" smtClean="0">
                <a:latin typeface="+mn-lt"/>
                <a:ea typeface="ＭＳ Ｐゴシック" charset="0"/>
                <a:cs typeface="ＭＳ Ｐゴシック" charset="0"/>
              </a:rPr>
              <a:t>L</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400" dirty="0" smtClean="0">
                <a:latin typeface="+mn-lt"/>
                <a:ea typeface="ＭＳ Ｐゴシック" charset="0"/>
                <a:cs typeface="ＭＳ Ｐゴシック" charset="0"/>
              </a:rPr>
              <a:t>Một</a:t>
            </a:r>
            <a:r xmlns:a="http://schemas.openxmlformats.org/drawingml/2006/main">
              <a:rPr lang="vi" sz="100" dirty="0" smtClean="0">
                <a:latin typeface="+mn-lt"/>
                <a:ea typeface="ＭＳ Ｐゴシック" charset="0"/>
                <a:cs typeface="ＭＳ Ｐゴシック" charset="0"/>
              </a:rPr>
              <a:t> Tỷ lệ sử dụng </a:t>
            </a:r>
            <a:r xmlns:a="http://schemas.openxmlformats.org/drawingml/2006/main">
              <a:rPr lang="vi" sz="2400" dirty="0" smtClean="0">
                <a:latin typeface="+mn-lt"/>
                <a:ea typeface="ＭＳ Ｐゴシック" charset="0"/>
                <a:cs typeface="ＭＳ Ｐゴシック" charset="0"/>
              </a:rPr>
              <a:t>N </a:t>
            </a:r>
            <a:r xmlns:a="http://schemas.openxmlformats.org/drawingml/2006/main">
              <a:rPr lang="vi" sz="2400" dirty="0">
                <a:latin typeface="+mn-lt"/>
                <a:ea typeface="ＭＳ Ｐゴシック" charset="0"/>
                <a:cs typeface="ＭＳ Ｐゴシック" charset="0"/>
              </a:rPr>
              <a:t>: 15 </a:t>
            </a:r>
            <a:r xmlns:a="http://schemas.openxmlformats.org/drawingml/2006/main">
              <a:rPr lang="vi" sz="2400" dirty="0" smtClean="0">
                <a:latin typeface="+mn-lt"/>
                <a:ea typeface="ＭＳ Ｐゴシック" charset="0"/>
                <a:cs typeface="ＭＳ Ｐゴシック" charset="0"/>
              </a:rPr>
              <a:t>%</a:t>
            </a:r>
            <a:endParaRPr xmlns:a="http://schemas.openxmlformats.org/drawingml/2006/main" lang="en-US" sz="2400" dirty="0">
              <a:latin typeface="+mn-lt"/>
              <a:ea typeface="ＭＳ Ｐゴシック" charset="0"/>
              <a:cs typeface="ＭＳ Ｐゴシック" charset="0"/>
            </a:endParaRPr>
          </a:p>
        </p:txBody>
      </p:sp>
      <p:sp>
        <p:nvSpPr>
          <p:cNvPr id="5" name="Content Placeholder 4"/>
          <p:cNvSpPr>
            <a:spLocks noGrp="1"/>
          </p:cNvSpPr>
          <p:nvPr>
            <p:ph idx="13"/>
          </p:nvPr>
        </p:nvSpPr>
        <p:spPr>
          <a:xfrm>
            <a:off x="473720" y="2699736"/>
            <a:ext cx="3568891" cy="330304"/>
          </a:xfrm>
        </p:spPr>
        <p:txBody>
          <a:bodyPr anchor="ctr"/>
          <a:lstStyle/>
          <a:p>
            <a:pPr xmlns:a="http://schemas.openxmlformats.org/drawingml/2006/main" marL="255600" indent="-255600">
              <a:spcBef>
                <a:spcPts val="1500"/>
              </a:spcBef>
              <a:buClr>
                <a:schemeClr val="tx2"/>
              </a:buClr>
              <a:buFont typeface="Arial" panose="020B0604020202020204" pitchFamily="34" charset="0"/>
              <a:buChar char="•"/>
            </a:pPr>
            <a:r xmlns:a="http://schemas.openxmlformats.org/drawingml/2006/main">
              <a:rPr lang="vi" sz="2400" dirty="0">
                <a:latin typeface="+mn-lt"/>
                <a:ea typeface="ＭＳ Ｐゴシック" charset="0"/>
                <a:cs typeface="ＭＳ Ｐゴシック" charset="0"/>
              </a:rPr>
              <a:t>truy cập sử dụng liên kết</a:t>
            </a:r>
            <a:endParaRPr xmlns:a="http://schemas.openxmlformats.org/drawingml/2006/main" lang="en-US" sz="2400" dirty="0">
              <a:latin typeface="+mn-lt"/>
            </a:endParaRPr>
          </a:p>
        </p:txBody>
      </p:sp>
      <p:pic>
        <p:nvPicPr>
          <p:cNvPr id="15" name="Picture 14" descr="Equals 9.9% rather than 9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4708" y="2657928"/>
            <a:ext cx="1587500" cy="584200"/>
          </a:xfrm>
          <a:prstGeom prst="rect">
            <a:avLst/>
          </a:prstGeom>
        </p:spPr>
      </p:pic>
      <p:sp>
        <p:nvSpPr>
          <p:cNvPr id="6" name="Content Placeholder 5"/>
          <p:cNvSpPr>
            <a:spLocks noGrp="1"/>
          </p:cNvSpPr>
          <p:nvPr>
            <p:ph idx="14"/>
          </p:nvPr>
        </p:nvSpPr>
        <p:spPr>
          <a:xfrm>
            <a:off x="457200" y="3169816"/>
            <a:ext cx="8229600" cy="538850"/>
          </a:xfrm>
        </p:spPr>
        <p:txBody>
          <a:bodyPr anchor="ctr"/>
          <a:lstStyle/>
          <a:p>
            <a:pPr xmlns:a="http://schemas.openxmlformats.org/drawingml/2006/main" marL="255600" indent="-255600">
              <a:spcBef>
                <a:spcPts val="1500"/>
              </a:spcBef>
              <a:buClr>
                <a:schemeClr val="tx2"/>
              </a:buClr>
              <a:buFont typeface="Arial" panose="020B0604020202020204" pitchFamily="34" charset="0"/>
              <a:buChar char="•"/>
            </a:pPr>
            <a:r xmlns:a="http://schemas.openxmlformats.org/drawingml/2006/main">
              <a:rPr lang="vi" sz="2400" dirty="0">
                <a:latin typeface="+mn-lt"/>
                <a:ea typeface="ＭＳ Ｐゴシック" charset="0"/>
                <a:cs typeface="ＭＳ Ｐゴシック" charset="0"/>
              </a:rPr>
              <a:t>tổng độ trễ </a:t>
            </a:r>
            <a:r xmlns:a="http://schemas.openxmlformats.org/drawingml/2006/main">
              <a:rPr lang="vi" sz="2400" dirty="0" smtClean="0">
                <a:latin typeface="+mn-lt"/>
                <a:ea typeface="ＭＳ Ｐゴシック" charset="0"/>
                <a:cs typeface="ＭＳ Ｐゴシック" charset="0"/>
              </a:rPr>
              <a:t>= </a:t>
            </a:r>
            <a:r xmlns:a="http://schemas.openxmlformats.org/drawingml/2006/main">
              <a:rPr lang="vi" sz="2400" dirty="0">
                <a:latin typeface="+mn-lt"/>
                <a:ea typeface="ＭＳ Ｐゴシック" charset="0"/>
                <a:cs typeface="ＭＳ Ｐゴシック" charset="0"/>
              </a:rPr>
              <a:t>Độ trễ Internet + độ trễ truy cập + </a:t>
            </a:r>
            <a:r xmlns:a="http://schemas.openxmlformats.org/drawingml/2006/main">
              <a:rPr lang="vi" sz="2400" dirty="0" smtClean="0">
                <a:latin typeface="+mn-lt"/>
                <a:ea typeface="ＭＳ Ｐゴシック" charset="0"/>
                <a:cs typeface="ＭＳ Ｐゴシック" charset="0"/>
              </a:rPr>
              <a:t>L</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400" dirty="0" smtClean="0">
                <a:latin typeface="+mn-lt"/>
                <a:ea typeface="ＭＳ Ｐゴシック" charset="0"/>
                <a:cs typeface="ＭＳ Ｐゴシック" charset="0"/>
              </a:rPr>
              <a:t>Một</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400" dirty="0" smtClean="0">
                <a:latin typeface="+mn-lt"/>
                <a:ea typeface="ＭＳ Ｐゴシック" charset="0"/>
                <a:cs typeface="ＭＳ Ｐゴシック" charset="0"/>
              </a:rPr>
              <a:t>độ trễ N</a:t>
            </a:r>
            <a:endParaRPr xmlns:a="http://schemas.openxmlformats.org/drawingml/2006/main" lang="en-US" sz="2400" dirty="0">
              <a:latin typeface="+mn-lt"/>
              <a:ea typeface="ＭＳ Ｐゴシック" charset="0"/>
              <a:cs typeface="ＭＳ Ｐゴシック" charset="0"/>
            </a:endParaRPr>
          </a:p>
        </p:txBody>
      </p:sp>
      <p:pic>
        <p:nvPicPr>
          <p:cNvPr id="12" name="Picture 11" descr="Equals 2 seconds + milliseconds rather than minutes, + u second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667" y="3741529"/>
            <a:ext cx="3429000" cy="850900"/>
          </a:xfrm>
          <a:prstGeom prst="rect">
            <a:avLst/>
          </a:prstGeom>
        </p:spPr>
      </p:pic>
      <p:sp>
        <p:nvSpPr>
          <p:cNvPr id="8" name="Content Placeholder 7"/>
          <p:cNvSpPr>
            <a:spLocks noGrp="1"/>
          </p:cNvSpPr>
          <p:nvPr>
            <p:ph idx="15"/>
          </p:nvPr>
        </p:nvSpPr>
        <p:spPr>
          <a:xfrm>
            <a:off x="457200" y="4725547"/>
            <a:ext cx="8229600" cy="623184"/>
          </a:xfrm>
        </p:spPr>
        <p:txBody>
          <a:bodyPr/>
          <a:lstStyle/>
          <a:p>
            <a:r xmlns:a="http://schemas.openxmlformats.org/drawingml/2006/main">
              <a:rPr lang="vi" altLang="en-US" sz="2400" b="1" dirty="0">
                <a:solidFill>
                  <a:schemeClr val="bg2"/>
                </a:solidFill>
                <a:latin typeface="+mn-lt"/>
              </a:rPr>
              <a:t>Chi phí: </a:t>
            </a:r>
            <a:r xmlns:a="http://schemas.openxmlformats.org/drawingml/2006/main">
              <a:rPr lang="vi" altLang="en-US" sz="2400" dirty="0">
                <a:latin typeface="+mn-lt"/>
              </a:rPr>
              <a:t>tăng tốc độ liên kết truy cập (không rẻ </a:t>
            </a:r>
            <a:r xmlns:a="http://schemas.openxmlformats.org/drawingml/2006/main">
              <a:rPr lang="vi" altLang="en-US" sz="2400" dirty="0" smtClean="0">
                <a:latin typeface="+mn-lt"/>
              </a:rPr>
              <a:t>!)</a:t>
            </a:r>
            <a:endParaRPr xmlns:a="http://schemas.openxmlformats.org/drawingml/2006/main" lang="en-US" altLang="en-US" sz="2400" dirty="0">
              <a:latin typeface="+mn-lt"/>
            </a:endParaRPr>
          </a:p>
        </p:txBody>
      </p:sp>
    </p:spTree>
    <p:extLst>
      <p:ext uri="{BB962C8B-B14F-4D97-AF65-F5344CB8AC3E}">
        <p14:creationId xmlns:p14="http://schemas.microsoft.com/office/powerpoint/2010/main" val="4255831298"/>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Ví dụ về bộ đệm: Cài đặt bộ đệm cục bộ </a:t>
            </a:r>
            <a:r xmlns:a="http://schemas.openxmlformats.org/drawingml/2006/main">
              <a:rPr lang="vi" sz="2000" b="0" dirty="0" smtClean="0"/>
              <a:t>(1 trên 3)</a:t>
            </a:r>
            <a:endParaRPr xmlns:a="http://schemas.openxmlformats.org/drawingml/2006/main" lang="en-US" sz="2000" b="0" dirty="0"/>
          </a:p>
        </p:txBody>
      </p:sp>
      <p:sp>
        <p:nvSpPr>
          <p:cNvPr id="3" name="Text Placeholder 2"/>
          <p:cNvSpPr>
            <a:spLocks noGrp="1"/>
          </p:cNvSpPr>
          <p:nvPr>
            <p:ph type="body" idx="1"/>
          </p:nvPr>
        </p:nvSpPr>
        <p:spPr>
          <a:xfrm>
            <a:off x="457200" y="1600200"/>
            <a:ext cx="4307305" cy="4784558"/>
          </a:xfrm>
        </p:spPr>
        <p:txBody>
          <a:bodyPr/>
          <a:lstStyle/>
          <a:p>
            <a:pPr xmlns:a="http://schemas.openxmlformats.org/drawingml/2006/main">
              <a:lnSpc>
                <a:spcPct val="85000"/>
              </a:lnSpc>
              <a:buClr>
                <a:srgbClr val="000099"/>
              </a:buClr>
              <a:buSzPct val="65000"/>
              <a:buFont typeface="Wingdings" panose="05000000000000000000" pitchFamily="2" charset="2"/>
              <a:buNone/>
            </a:pPr>
            <a:r xmlns:a="http://schemas.openxmlformats.org/drawingml/2006/main">
              <a:rPr lang="vi" altLang="en-US" sz="2400" b="1" dirty="0">
                <a:solidFill>
                  <a:schemeClr val="tx1"/>
                </a:solidFill>
                <a:latin typeface="+mn-lt"/>
              </a:rPr>
              <a:t>giả định:</a:t>
            </a:r>
          </a:p>
          <a:p>
            <a:pPr xmlns:a="http://schemas.openxmlformats.org/drawingml/2006/main">
              <a:buClr>
                <a:schemeClr val="tx2"/>
              </a:buClr>
            </a:pPr>
            <a:r xmlns:a="http://schemas.openxmlformats.org/drawingml/2006/main">
              <a:rPr lang="vi" altLang="en-US" sz="2400" dirty="0">
                <a:latin typeface="+mn-lt"/>
              </a:rPr>
              <a:t>kích thước đối tượng trung bình: 100K bit</a:t>
            </a:r>
          </a:p>
          <a:p>
            <a:pPr xmlns:a="http://schemas.openxmlformats.org/drawingml/2006/main">
              <a:buClr>
                <a:schemeClr val="tx2"/>
              </a:buClr>
            </a:pPr>
            <a:r xmlns:a="http://schemas.openxmlformats.org/drawingml/2006/main">
              <a:rPr lang="vi" altLang="en-US" sz="2400" dirty="0">
                <a:latin typeface="+mn-lt"/>
              </a:rPr>
              <a:t>tỷ lệ yêu cầu trung bình từ trình duyệt đến máy chủ gốc: 15/giây</a:t>
            </a:r>
          </a:p>
          <a:p>
            <a:pPr xmlns:a="http://schemas.openxmlformats.org/drawingml/2006/main">
              <a:buClr>
                <a:schemeClr val="tx2"/>
              </a:buClr>
            </a:pPr>
            <a:r xmlns:a="http://schemas.openxmlformats.org/drawingml/2006/main">
              <a:rPr lang="vi" altLang="en-US" sz="2400" dirty="0">
                <a:latin typeface="+mn-lt"/>
              </a:rPr>
              <a:t>tốc độ dữ liệu trung bình cho các trình duyệt: 1,50 </a:t>
            </a:r>
            <a:r xmlns:a="http://schemas.openxmlformats.org/drawingml/2006/main">
              <a:rPr lang="vi" altLang="en-US" sz="2400" dirty="0" smtClean="0">
                <a:latin typeface="+mn-lt"/>
              </a:rPr>
              <a:t>M</a:t>
            </a:r>
            <a:r xmlns:a="http://schemas.openxmlformats.org/drawingml/2006/main">
              <a:rPr lang="vi" altLang="en-US" sz="100" dirty="0" smtClean="0">
                <a:latin typeface="+mn-lt"/>
              </a:rPr>
              <a:t> </a:t>
            </a:r>
            <a:r xmlns:a="http://schemas.openxmlformats.org/drawingml/2006/main">
              <a:rPr lang="vi" altLang="en-US" sz="2400" dirty="0" smtClean="0">
                <a:latin typeface="+mn-lt"/>
              </a:rPr>
              <a:t>b</a:t>
            </a:r>
            <a:r xmlns:a="http://schemas.openxmlformats.org/drawingml/2006/main">
              <a:rPr lang="vi" altLang="en-US" sz="100" dirty="0" smtClean="0">
                <a:latin typeface="+mn-lt"/>
              </a:rPr>
              <a:t> </a:t>
            </a:r>
            <a:r xmlns:a="http://schemas.openxmlformats.org/drawingml/2006/main">
              <a:rPr lang="vi" altLang="en-US" sz="2400" dirty="0" smtClean="0">
                <a:latin typeface="+mn-lt"/>
              </a:rPr>
              <a:t>P</a:t>
            </a:r>
            <a:r xmlns:a="http://schemas.openxmlformats.org/drawingml/2006/main">
              <a:rPr lang="vi" altLang="en-US" sz="100" dirty="0" smtClean="0">
                <a:latin typeface="+mn-lt"/>
              </a:rPr>
              <a:t> </a:t>
            </a:r>
            <a:r xmlns:a="http://schemas.openxmlformats.org/drawingml/2006/main">
              <a:rPr lang="vi" altLang="en-US" sz="2400" dirty="0" smtClean="0">
                <a:latin typeface="+mn-lt"/>
              </a:rPr>
              <a:t>S</a:t>
            </a:r>
            <a:endParaRPr xmlns:a="http://schemas.openxmlformats.org/drawingml/2006/main" lang="en-US" altLang="en-US" sz="2400" dirty="0">
              <a:latin typeface="+mn-lt"/>
            </a:endParaRPr>
          </a:p>
          <a:p>
            <a:pPr xmlns:a="http://schemas.openxmlformats.org/drawingml/2006/main">
              <a:buClr>
                <a:schemeClr val="tx2"/>
              </a:buClr>
            </a:pPr>
            <a:r xmlns:a="http://schemas.openxmlformats.org/drawingml/2006/main">
              <a:rPr lang="vi" altLang="en-US" sz="2400" dirty="0">
                <a:latin typeface="+mn-lt"/>
              </a:rPr>
              <a:t>RTT từ bộ định tuyến tổ chức đến bất kỳ máy chủ gốc nào: 2 giây</a:t>
            </a:r>
          </a:p>
          <a:p>
            <a:pPr xmlns:a="http://schemas.openxmlformats.org/drawingml/2006/main">
              <a:buClr>
                <a:schemeClr val="tx2"/>
              </a:buClr>
            </a:pPr>
            <a:r xmlns:a="http://schemas.openxmlformats.org/drawingml/2006/main">
              <a:rPr lang="vi" altLang="en-US" sz="2400" dirty="0">
                <a:latin typeface="+mn-lt"/>
              </a:rPr>
              <a:t>tốc độ liên kết truy cập: 1,54 </a:t>
            </a:r>
            <a:r xmlns:a="http://schemas.openxmlformats.org/drawingml/2006/main">
              <a:rPr lang="vi" altLang="en-US" sz="2400" dirty="0" smtClean="0">
                <a:latin typeface="+mn-lt"/>
              </a:rPr>
              <a:t>Mbps</a:t>
            </a:r>
            <a:endParaRPr xmlns:a="http://schemas.openxmlformats.org/drawingml/2006/main" lang="en-US" altLang="en-US" sz="2400" dirty="0">
              <a:latin typeface="+mn-lt"/>
            </a:endParaRPr>
          </a:p>
        </p:txBody>
      </p:sp>
      <p:pic>
        <p:nvPicPr>
          <p:cNvPr id="4" name="Picture 3" descr="In the public internet, a router is connected to several origin servers. The router connects to another router in an institutional network via a 1.54 megabytes per second access link. In the institutional network, the router connects to a local web cache and 3 P C’s via a 1 gigabyte per second L A N."/>
          <p:cNvPicPr>
            <a:picLocks noChangeAspect="1"/>
          </p:cNvPicPr>
          <p:nvPr/>
        </p:nvPicPr>
        <p:blipFill>
          <a:blip r:embed="rId2"/>
          <a:stretch>
            <a:fillRect/>
          </a:stretch>
        </p:blipFill>
        <p:spPr>
          <a:xfrm>
            <a:off x="4828673" y="1797729"/>
            <a:ext cx="3816427" cy="4389500"/>
          </a:xfrm>
          <a:prstGeom prst="rect">
            <a:avLst/>
          </a:prstGeom>
        </p:spPr>
      </p:pic>
    </p:spTree>
    <p:extLst>
      <p:ext uri="{BB962C8B-B14F-4D97-AF65-F5344CB8AC3E}">
        <p14:creationId xmlns:p14="http://schemas.microsoft.com/office/powerpoint/2010/main" val="11006245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sz="3400" b="1" dirty="0" smtClean="0">
                <a:solidFill>
                  <a:schemeClr val="tx2"/>
                </a:solidFill>
                <a:latin typeface="Times New Roman" panose="02020603050405020304" pitchFamily="18" charset="0"/>
                <a:cs typeface="Times New Roman" panose="02020603050405020304" pitchFamily="18" charset="0"/>
              </a:rPr>
              <a:t>Ví dụ về Caching: Cài đặt Local Cache </a:t>
            </a:r>
            <a:r xmlns:a="http://schemas.openxmlformats.org/drawingml/2006/main">
              <a:rPr lang="vi" sz="2000" dirty="0" smtClean="0">
                <a:solidFill>
                  <a:schemeClr val="tx2"/>
                </a:solidFill>
                <a:latin typeface="Times New Roman" panose="02020603050405020304" pitchFamily="18" charset="0"/>
                <a:cs typeface="Times New Roman" panose="02020603050405020304" pitchFamily="18" charset="0"/>
              </a:rPr>
              <a:t>(2 trên 3 </a:t>
            </a:r>
            <a:r xmlns:a="http://schemas.openxmlformats.org/drawingml/2006/main">
              <a:rPr lang="vi" sz="2000" dirty="0">
                <a:solidFill>
                  <a:schemeClr val="tx2"/>
                </a:solidFill>
                <a:latin typeface="Times New Roman" panose="02020603050405020304" pitchFamily="18" charset="0"/>
                <a:cs typeface="Times New Roman" panose="02020603050405020304" pitchFamily="18" charset="0"/>
              </a:rPr>
              <a:t>)</a:t>
            </a:r>
          </a:p>
        </p:txBody>
      </p:sp>
      <p:sp>
        <p:nvSpPr>
          <p:cNvPr id="3" name="Content Placeholder 2"/>
          <p:cNvSpPr>
            <a:spLocks noGrp="1"/>
          </p:cNvSpPr>
          <p:nvPr>
            <p:ph idx="1"/>
          </p:nvPr>
        </p:nvSpPr>
        <p:spPr>
          <a:xfrm>
            <a:off x="457200" y="1600199"/>
            <a:ext cx="8229600" cy="2650672"/>
          </a:xfrm>
        </p:spPr>
        <p:txBody>
          <a:bodyPr/>
          <a:lstStyle/>
          <a:p>
            <a:pPr xmlns:a="http://schemas.openxmlformats.org/drawingml/2006/main">
              <a:lnSpc>
                <a:spcPct val="85000"/>
              </a:lnSpc>
              <a:spcBef>
                <a:spcPct val="45000"/>
              </a:spcBef>
              <a:buClr>
                <a:srgbClr val="000099"/>
              </a:buClr>
              <a:buSzPct val="65000"/>
              <a:buFont typeface="Wingdings" panose="05000000000000000000" pitchFamily="2" charset="2"/>
              <a:buNone/>
            </a:pPr>
            <a:r xmlns:a="http://schemas.openxmlformats.org/drawingml/2006/main">
              <a:rPr lang="vi" altLang="en-US" sz="2400" b="1" dirty="0">
                <a:solidFill>
                  <a:schemeClr val="tx1"/>
                </a:solidFill>
                <a:latin typeface="+mn-lt"/>
              </a:rPr>
              <a:t>hậu quả:</a:t>
            </a:r>
          </a:p>
          <a:p>
            <a:pPr xmlns:a="http://schemas.openxmlformats.org/drawingml/2006/main" marL="255600" indent="-255600">
              <a:spcBef>
                <a:spcPts val="1500"/>
              </a:spcBef>
              <a:buClr>
                <a:schemeClr val="tx2"/>
              </a:buClr>
              <a:buFont typeface="Arial" panose="020B0604020202020204" pitchFamily="34" charset="0"/>
              <a:buChar char="•"/>
            </a:pPr>
            <a:r xmlns:a="http://schemas.openxmlformats.org/drawingml/2006/main">
              <a:rPr lang="vi" altLang="en-US" sz="2400" dirty="0">
                <a:latin typeface="+mn-lt"/>
              </a:rPr>
              <a:t>Sử dụng mạng LAN: 15%</a:t>
            </a:r>
          </a:p>
          <a:p>
            <a:pPr xmlns:a="http://schemas.openxmlformats.org/drawingml/2006/main" marL="255600" indent="-255600">
              <a:spcBef>
                <a:spcPts val="1500"/>
              </a:spcBef>
              <a:buClr>
                <a:schemeClr val="tx2"/>
              </a:buClr>
              <a:buFont typeface="Arial" panose="020B0604020202020204" pitchFamily="34" charset="0"/>
              <a:buChar char="•"/>
            </a:pPr>
            <a:r xmlns:a="http://schemas.openxmlformats.org/drawingml/2006/main">
              <a:rPr lang="vi" altLang="en-US" sz="2400" dirty="0">
                <a:latin typeface="+mn-lt"/>
              </a:rPr>
              <a:t>sử dụng liên kết truy cập = </a:t>
            </a:r>
            <a:r xmlns:a="http://schemas.openxmlformats.org/drawingml/2006/main">
              <a:rPr lang="vi" altLang="en-US" sz="2400" b="1" dirty="0" smtClean="0">
                <a:solidFill>
                  <a:schemeClr val="bg2"/>
                </a:solidFill>
                <a:latin typeface="+mn-lt"/>
              </a:rPr>
              <a:t>100?</a:t>
            </a:r>
            <a:endParaRPr xmlns:a="http://schemas.openxmlformats.org/drawingml/2006/main" lang="en-US" altLang="en-US" sz="2400" b="1" dirty="0">
              <a:solidFill>
                <a:schemeClr val="bg2"/>
              </a:solidFill>
              <a:latin typeface="+mn-lt"/>
            </a:endParaRPr>
          </a:p>
          <a:p>
            <a:pPr xmlns:a="http://schemas.openxmlformats.org/drawingml/2006/main" marL="255600" indent="-255600">
              <a:spcBef>
                <a:spcPts val="1500"/>
              </a:spcBef>
              <a:buClr>
                <a:schemeClr val="tx2"/>
              </a:buClr>
              <a:buFont typeface="Arial" panose="020B0604020202020204" pitchFamily="34" charset="0"/>
              <a:buChar char="•"/>
            </a:pPr>
            <a:r xmlns:a="http://schemas.openxmlformats.org/drawingml/2006/main">
              <a:rPr lang="vi" altLang="en-US" sz="2400" dirty="0">
                <a:latin typeface="+mn-lt"/>
              </a:rPr>
              <a:t>tổng </a:t>
            </a:r>
            <a:r xmlns:a="http://schemas.openxmlformats.org/drawingml/2006/main">
              <a:rPr lang="vi" altLang="en-US" sz="2400" dirty="0" smtClean="0">
                <a:latin typeface="+mn-lt"/>
              </a:rPr>
              <a:t>độ trễ </a:t>
            </a:r>
            <a:r xmlns:a="http://schemas.openxmlformats.org/drawingml/2006/main">
              <a:rPr lang="vi" altLang="en-US" sz="2400" dirty="0">
                <a:latin typeface="+mn-lt"/>
              </a:rPr>
              <a:t>= Độ trễ Internet + độ trễ truy cập + độ trễ LAN </a:t>
            </a:r>
            <a:r xmlns:a="http://schemas.openxmlformats.org/drawingml/2006/main">
              <a:rPr lang="vi" altLang="en-US" sz="2400" dirty="0" smtClean="0">
                <a:latin typeface="+mn-lt"/>
              </a:rPr>
              <a:t>2 giây + phút + sử dụng</a:t>
            </a:r>
            <a:endParaRPr xmlns:a="http://schemas.openxmlformats.org/drawingml/2006/main" lang="en-US" altLang="en-US" sz="2400" dirty="0">
              <a:latin typeface="+mn-lt"/>
            </a:endParaRPr>
          </a:p>
        </p:txBody>
      </p:sp>
      <p:sp>
        <p:nvSpPr>
          <p:cNvPr id="4" name="Content Placeholder 3"/>
          <p:cNvSpPr>
            <a:spLocks noGrp="1"/>
          </p:cNvSpPr>
          <p:nvPr>
            <p:ph idx="13"/>
          </p:nvPr>
        </p:nvSpPr>
        <p:spPr>
          <a:xfrm>
            <a:off x="473720" y="4459418"/>
            <a:ext cx="8213080" cy="520086"/>
          </a:xfrm>
        </p:spPr>
        <p:txBody>
          <a:bodyPr/>
          <a:lstStyle/>
          <a:p>
            <a:pPr xmlns:a="http://schemas.openxmlformats.org/drawingml/2006/main" marL="0" indent="0">
              <a:spcBef>
                <a:spcPts val="1500"/>
              </a:spcBef>
            </a:pPr>
            <a:r xmlns:a="http://schemas.openxmlformats.org/drawingml/2006/main">
              <a:rPr lang="vi" sz="2400" b="1" dirty="0">
                <a:latin typeface="+mn-lt"/>
              </a:rPr>
              <a:t>Làm thế nào để tính toán sử dụng liên kết, độ trễ </a:t>
            </a:r>
            <a:r xmlns:a="http://schemas.openxmlformats.org/drawingml/2006/main">
              <a:rPr lang="vi" sz="2400" b="1" dirty="0" smtClean="0">
                <a:latin typeface="+mn-lt"/>
              </a:rPr>
              <a:t>?</a:t>
            </a:r>
            <a:endParaRPr xmlns:a="http://schemas.openxmlformats.org/drawingml/2006/main" lang="en-US" sz="2400" b="1" dirty="0">
              <a:latin typeface="+mn-lt"/>
            </a:endParaRPr>
          </a:p>
        </p:txBody>
      </p:sp>
      <p:sp>
        <p:nvSpPr>
          <p:cNvPr id="5" name="Content Placeholder 4"/>
          <p:cNvSpPr>
            <a:spLocks noGrp="1"/>
          </p:cNvSpPr>
          <p:nvPr>
            <p:ph idx="14"/>
          </p:nvPr>
        </p:nvSpPr>
        <p:spPr>
          <a:xfrm>
            <a:off x="473720" y="5088834"/>
            <a:ext cx="8229600" cy="463827"/>
          </a:xfrm>
        </p:spPr>
        <p:txBody>
          <a:bodyPr/>
          <a:lstStyle/>
          <a:p>
            <a:r xmlns:a="http://schemas.openxmlformats.org/drawingml/2006/main">
              <a:rPr lang="vi" altLang="en-US" sz="2400" b="1" dirty="0">
                <a:solidFill>
                  <a:schemeClr val="tx1"/>
                </a:solidFill>
                <a:latin typeface="+mn-lt"/>
              </a:rPr>
              <a:t>Chi phí: </a:t>
            </a:r>
            <a:r xmlns:a="http://schemas.openxmlformats.org/drawingml/2006/main">
              <a:rPr lang="vi" altLang="en-US" sz="2400" dirty="0">
                <a:latin typeface="+mn-lt"/>
              </a:rPr>
              <a:t>bộ đệm web (rẻ </a:t>
            </a:r>
            <a:r xmlns:a="http://schemas.openxmlformats.org/drawingml/2006/main">
              <a:rPr lang="vi" altLang="en-US" sz="2400" dirty="0" smtClean="0">
                <a:latin typeface="+mn-lt"/>
              </a:rPr>
              <a:t>!)</a:t>
            </a:r>
            <a:endParaRPr xmlns:a="http://schemas.openxmlformats.org/drawingml/2006/main" lang="en-US" altLang="en-US" sz="2400" dirty="0">
              <a:latin typeface="+mn-lt"/>
            </a:endParaRPr>
          </a:p>
        </p:txBody>
      </p:sp>
    </p:spTree>
    <p:extLst>
      <p:ext uri="{BB962C8B-B14F-4D97-AF65-F5344CB8AC3E}">
        <p14:creationId xmlns:p14="http://schemas.microsoft.com/office/powerpoint/2010/main" val="2809406396"/>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solidFill>
                  <a:schemeClr val="tx2"/>
                </a:solidFill>
                <a:latin typeface="Times New Roman" panose="02020603050405020304" pitchFamily="18" charset="0"/>
                <a:cs typeface="Times New Roman" panose="02020603050405020304" pitchFamily="18" charset="0"/>
              </a:rPr>
              <a:t>Ví dụ về bộ đệm: Cài đặt bộ đệm cục bộ </a:t>
            </a:r>
            <a:r xmlns:a="http://schemas.openxmlformats.org/drawingml/2006/main">
              <a:rPr lang="vi" sz="2000" b="0" dirty="0">
                <a:solidFill>
                  <a:schemeClr val="tx2"/>
                </a:solidFill>
                <a:latin typeface="Times New Roman" panose="02020603050405020304" pitchFamily="18" charset="0"/>
                <a:cs typeface="Times New Roman" panose="02020603050405020304" pitchFamily="18" charset="0"/>
              </a:rPr>
              <a:t>(3 trên 3)</a:t>
            </a:r>
            <a:endParaRPr xmlns:a="http://schemas.openxmlformats.org/drawingml/2006/main" lang="en-US" b="0" dirty="0"/>
          </a:p>
        </p:txBody>
      </p:sp>
      <p:sp>
        <p:nvSpPr>
          <p:cNvPr id="3" name="Text Placeholder 2"/>
          <p:cNvSpPr>
            <a:spLocks noGrp="1"/>
          </p:cNvSpPr>
          <p:nvPr>
            <p:ph type="body" idx="1"/>
          </p:nvPr>
        </p:nvSpPr>
        <p:spPr>
          <a:xfrm>
            <a:off x="457200" y="1600201"/>
            <a:ext cx="8229600" cy="2502090"/>
          </a:xfrm>
        </p:spPr>
        <p:txBody>
          <a:bodyPr/>
          <a:lstStyle/>
          <a:p>
            <a:pPr xmlns:a="http://schemas.openxmlformats.org/drawingml/2006/main" marL="0" indent="0">
              <a:buNone/>
              <a:tabLst>
                <a:tab pos="576263" algn="l"/>
              </a:tabLst>
            </a:pPr>
            <a:r xmlns:a="http://schemas.openxmlformats.org/drawingml/2006/main">
              <a:rPr lang="vi" altLang="en-US" sz="1800" b="1" dirty="0">
                <a:solidFill>
                  <a:schemeClr val="bg2"/>
                </a:solidFill>
                <a:latin typeface="+mn-lt"/>
              </a:rPr>
              <a:t>Tính toán sử dụng liên kết truy cập, độ trễ với bộ đệm:</a:t>
            </a:r>
          </a:p>
          <a:p>
            <a:pPr xmlns:a="http://schemas.openxmlformats.org/drawingml/2006/main">
              <a:buClr>
                <a:schemeClr val="tx2"/>
              </a:buClr>
              <a:tabLst>
                <a:tab pos="576263" algn="l"/>
              </a:tabLst>
            </a:pPr>
            <a:r xmlns:a="http://schemas.openxmlformats.org/drawingml/2006/main">
              <a:rPr lang="vi" altLang="en-US" sz="1800" dirty="0">
                <a:latin typeface="+mn-lt"/>
              </a:rPr>
              <a:t>giả sử tốc độ truy cập bộ đệm là 0,4</a:t>
            </a:r>
          </a:p>
          <a:p>
            <a:pPr xmlns:a="http://schemas.openxmlformats.org/drawingml/2006/main" marL="741600" lvl="1" indent="-284400">
              <a:buClr>
                <a:schemeClr val="tx2"/>
              </a:buClr>
              <a:buFont typeface="Arial" panose="020B0604020202020204" pitchFamily="34" charset="0"/>
              <a:buChar char="−"/>
              <a:tabLst>
                <a:tab pos="576263" algn="l"/>
              </a:tabLst>
            </a:pPr>
            <a:r xmlns:a="http://schemas.openxmlformats.org/drawingml/2006/main">
              <a:rPr lang="vi" altLang="en-US" sz="1800" dirty="0">
                <a:latin typeface="+mn-lt"/>
              </a:rPr>
              <a:t>40% yêu cầu hài lòng tại bộ đệm, 60% yêu cầu hài lòng tại nguồn gốc</a:t>
            </a:r>
          </a:p>
          <a:p>
            <a:pPr xmlns:a="http://schemas.openxmlformats.org/drawingml/2006/main">
              <a:buClr>
                <a:schemeClr val="tx2"/>
              </a:buClr>
              <a:tabLst>
                <a:tab pos="576263" algn="l"/>
              </a:tabLst>
              <a:defRPr/>
            </a:pPr>
            <a:r xmlns:a="http://schemas.openxmlformats.org/drawingml/2006/main">
              <a:rPr lang="vi" sz="1800" dirty="0">
                <a:latin typeface="+mn-lt"/>
                <a:ea typeface="ＭＳ Ｐゴシック" charset="0"/>
                <a:cs typeface="ＭＳ Ｐゴシック" charset="0"/>
              </a:rPr>
              <a:t>sử dụng liên kết truy cập:</a:t>
            </a:r>
          </a:p>
          <a:p>
            <a:pPr xmlns:a="http://schemas.openxmlformats.org/drawingml/2006/main" marL="741600" lvl="1" indent="-284400">
              <a:buClr>
                <a:schemeClr val="tx2"/>
              </a:buClr>
              <a:buSzTx/>
              <a:buFont typeface="Arial" panose="020B0604020202020204" pitchFamily="34" charset="0"/>
              <a:buChar char="−"/>
              <a:tabLst>
                <a:tab pos="576263" algn="l"/>
              </a:tabLst>
              <a:defRPr/>
            </a:pPr>
            <a:r xmlns:a="http://schemas.openxmlformats.org/drawingml/2006/main">
              <a:rPr lang="vi" sz="1800" dirty="0">
                <a:latin typeface="+mn-lt"/>
                <a:ea typeface="ＭＳ Ｐゴシック" charset="0"/>
                <a:cs typeface="ＭＳ Ｐゴシック" charset="0"/>
              </a:rPr>
              <a:t>60% yêu cầu sử dụng link truy cập</a:t>
            </a:r>
          </a:p>
          <a:p>
            <a:pPr xmlns:a="http://schemas.openxmlformats.org/drawingml/2006/main">
              <a:buClr>
                <a:schemeClr val="tx2"/>
              </a:buClr>
              <a:tabLst>
                <a:tab pos="576263" algn="l"/>
              </a:tabLst>
              <a:defRPr/>
            </a:pPr>
            <a:r xmlns:a="http://schemas.openxmlformats.org/drawingml/2006/main">
              <a:rPr lang="vi" sz="1800" dirty="0">
                <a:latin typeface="+mn-lt"/>
                <a:ea typeface="ＭＳ Ｐゴシック" charset="0"/>
                <a:cs typeface="ＭＳ Ｐゴシック" charset="0"/>
              </a:rPr>
              <a:t>tốc độ dữ liệu cho các trình duyệt qua liên kết truy cập</a:t>
            </a:r>
            <a:endParaRPr xmlns:a="http://schemas.openxmlformats.org/drawingml/2006/main" lang="en-US" dirty="0">
              <a:latin typeface="+mn-lt"/>
            </a:endParaRPr>
          </a:p>
        </p:txBody>
      </p:sp>
      <p:graphicFrame>
        <p:nvGraphicFramePr>
          <p:cNvPr id="9" name="Object 8" descr="Equals 0.6 times 1.50 megabits per second = 0.9 megabits per second."/>
          <p:cNvGraphicFramePr>
            <a:graphicFrameLocks noChangeAspect="1"/>
          </p:cNvGraphicFramePr>
          <p:nvPr>
            <p:extLst>
              <p:ext uri="{D42A27DB-BD31-4B8C-83A1-F6EECF244321}">
                <p14:modId xmlns:p14="http://schemas.microsoft.com/office/powerpoint/2010/main" val="80165125"/>
              </p:ext>
            </p:extLst>
          </p:nvPr>
        </p:nvGraphicFramePr>
        <p:xfrm>
          <a:off x="4648037" y="3771876"/>
          <a:ext cx="3151564" cy="347762"/>
        </p:xfrm>
        <a:graphic>
          <a:graphicData uri="http://schemas.openxmlformats.org/presentationml/2006/ole">
            <mc:AlternateContent xmlns:mc="http://schemas.openxmlformats.org/markup-compatibility/2006">
              <mc:Choice xmlns:v="urn:schemas-microsoft-com:vml" Requires="v">
                <p:oleObj spid="_x0000_s138286" name="Equation" r:id="rId3" imgW="1841400" imgH="203040" progId="Equation.DSMT4">
                  <p:embed/>
                </p:oleObj>
              </mc:Choice>
              <mc:Fallback>
                <p:oleObj name="Equation" r:id="rId3" imgW="1841400" imgH="203040" progId="Equation.DSMT4">
                  <p:embed/>
                  <p:pic>
                    <p:nvPicPr>
                      <p:cNvPr id="6" name="Object 5"/>
                      <p:cNvPicPr/>
                      <p:nvPr/>
                    </p:nvPicPr>
                    <p:blipFill>
                      <a:blip r:embed="rId4"/>
                      <a:stretch>
                        <a:fillRect/>
                      </a:stretch>
                    </p:blipFill>
                    <p:spPr>
                      <a:xfrm>
                        <a:off x="4648037" y="3771876"/>
                        <a:ext cx="3151564" cy="347762"/>
                      </a:xfrm>
                      <a:prstGeom prst="rect">
                        <a:avLst/>
                      </a:prstGeom>
                    </p:spPr>
                  </p:pic>
                </p:oleObj>
              </mc:Fallback>
            </mc:AlternateContent>
          </a:graphicData>
        </a:graphic>
      </p:graphicFrame>
      <p:sp>
        <p:nvSpPr>
          <p:cNvPr id="4" name="Content Placeholder 3"/>
          <p:cNvSpPr>
            <a:spLocks noGrp="1"/>
          </p:cNvSpPr>
          <p:nvPr>
            <p:ph sz="quarter" idx="13"/>
          </p:nvPr>
        </p:nvSpPr>
        <p:spPr>
          <a:xfrm>
            <a:off x="457200" y="4136356"/>
            <a:ext cx="2123768" cy="361898"/>
          </a:xfrm>
        </p:spPr>
        <p:txBody>
          <a:bodyPr/>
          <a:lstStyle/>
          <a:p>
            <a:pPr xmlns:a="http://schemas.openxmlformats.org/drawingml/2006/main" marL="741600" indent="-284400">
              <a:spcBef>
                <a:spcPts val="600"/>
              </a:spcBef>
              <a:buClr>
                <a:schemeClr val="tx2"/>
              </a:buClr>
              <a:buFont typeface="Verdana" panose="020B0604030504040204" pitchFamily="34" charset="0"/>
              <a:buChar char="–"/>
            </a:pPr>
            <a:r xmlns:a="http://schemas.openxmlformats.org/drawingml/2006/main">
              <a:rPr lang="vi" sz="1800" dirty="0" smtClean="0">
                <a:latin typeface="+mn-lt"/>
                <a:ea typeface="ＭＳ Ｐゴシック" charset="0"/>
                <a:cs typeface="ＭＳ Ｐゴシック" charset="0"/>
              </a:rPr>
              <a:t>sử dụng</a:t>
            </a:r>
            <a:endParaRPr xmlns:a="http://schemas.openxmlformats.org/drawingml/2006/main" lang="en-US" sz="1800" dirty="0">
              <a:latin typeface="+mn-lt"/>
            </a:endParaRPr>
          </a:p>
        </p:txBody>
      </p:sp>
      <p:graphicFrame>
        <p:nvGraphicFramePr>
          <p:cNvPr id="10" name="Object 9" descr="Equals start fraction 0.9 over 1.54 end fraction = 0.58."/>
          <p:cNvGraphicFramePr>
            <a:graphicFrameLocks noChangeAspect="1"/>
          </p:cNvGraphicFramePr>
          <p:nvPr>
            <p:extLst>
              <p:ext uri="{D42A27DB-BD31-4B8C-83A1-F6EECF244321}">
                <p14:modId xmlns:p14="http://schemas.microsoft.com/office/powerpoint/2010/main" val="3492752823"/>
              </p:ext>
            </p:extLst>
          </p:nvPr>
        </p:nvGraphicFramePr>
        <p:xfrm>
          <a:off x="2361844" y="4145559"/>
          <a:ext cx="1115644" cy="524015"/>
        </p:xfrm>
        <a:graphic>
          <a:graphicData uri="http://schemas.openxmlformats.org/presentationml/2006/ole">
            <mc:AlternateContent xmlns:mc="http://schemas.openxmlformats.org/markup-compatibility/2006">
              <mc:Choice xmlns:v="urn:schemas-microsoft-com:vml" Requires="v">
                <p:oleObj spid="_x0000_s138287" name="Equation" r:id="rId5" imgW="838080" imgH="393480" progId="Equation.DSMT4">
                  <p:embed/>
                </p:oleObj>
              </mc:Choice>
              <mc:Fallback>
                <p:oleObj name="Equation" r:id="rId5" imgW="838080" imgH="393480" progId="Equation.DSMT4">
                  <p:embed/>
                  <p:pic>
                    <p:nvPicPr>
                      <p:cNvPr id="11" name="Object 10" descr="Equals start fraction 0.9 over 1.54 end fraction = 0.58."/>
                      <p:cNvPicPr/>
                      <p:nvPr/>
                    </p:nvPicPr>
                    <p:blipFill>
                      <a:blip r:embed="rId6"/>
                      <a:stretch>
                        <a:fillRect/>
                      </a:stretch>
                    </p:blipFill>
                    <p:spPr>
                      <a:xfrm>
                        <a:off x="2361844" y="4145559"/>
                        <a:ext cx="1115644" cy="524015"/>
                      </a:xfrm>
                      <a:prstGeom prst="rect">
                        <a:avLst/>
                      </a:prstGeom>
                    </p:spPr>
                  </p:pic>
                </p:oleObj>
              </mc:Fallback>
            </mc:AlternateContent>
          </a:graphicData>
        </a:graphic>
      </p:graphicFrame>
      <p:sp>
        <p:nvSpPr>
          <p:cNvPr id="5" name="Content Placeholder 4"/>
          <p:cNvSpPr>
            <a:spLocks noGrp="1"/>
          </p:cNvSpPr>
          <p:nvPr>
            <p:ph sz="quarter" idx="14"/>
          </p:nvPr>
        </p:nvSpPr>
        <p:spPr>
          <a:xfrm>
            <a:off x="457201" y="4567901"/>
            <a:ext cx="2123768" cy="367640"/>
          </a:xfrm>
        </p:spPr>
        <p:txBody>
          <a:bodyPr/>
          <a:lstStyle/>
          <a:p>
            <a:pPr xmlns:a="http://schemas.openxmlformats.org/drawingml/2006/main" marL="255600">
              <a:spcBef>
                <a:spcPts val="1500"/>
              </a:spcBef>
              <a:buClr>
                <a:schemeClr val="tx2"/>
              </a:buClr>
              <a:buFont typeface="Arial" panose="020B0604020202020204" pitchFamily="34" charset="0"/>
              <a:buChar char="•"/>
            </a:pPr>
            <a:r xmlns:a="http://schemas.openxmlformats.org/drawingml/2006/main">
              <a:rPr lang="vi" sz="1800" dirty="0">
                <a:latin typeface="+mn-lt"/>
                <a:ea typeface="ＭＳ Ｐゴシック" charset="0"/>
                <a:cs typeface="ＭＳ Ｐゴシック" charset="0"/>
              </a:rPr>
              <a:t>tổng </a:t>
            </a:r>
            <a:r xmlns:a="http://schemas.openxmlformats.org/drawingml/2006/main">
              <a:rPr lang="vi" sz="1800" dirty="0" smtClean="0">
                <a:latin typeface="+mn-lt"/>
                <a:ea typeface="ＭＳ Ｐゴシック" charset="0"/>
                <a:cs typeface="ＭＳ Ｐゴシック" charset="0"/>
              </a:rPr>
              <a:t>độ trễ</a:t>
            </a:r>
            <a:endParaRPr xmlns:a="http://schemas.openxmlformats.org/drawingml/2006/main" lang="en-US" sz="1800" dirty="0">
              <a:latin typeface="+mn-lt"/>
              <a:ea typeface="ＭＳ Ｐゴシック" charset="0"/>
              <a:cs typeface="ＭＳ Ｐゴシック" charset="0"/>
            </a:endParaRPr>
          </a:p>
        </p:txBody>
      </p:sp>
      <p:sp>
        <p:nvSpPr>
          <p:cNvPr id="6" name="Content Placeholder 5"/>
          <p:cNvSpPr>
            <a:spLocks noGrp="1"/>
          </p:cNvSpPr>
          <p:nvPr>
            <p:ph sz="quarter" idx="15"/>
          </p:nvPr>
        </p:nvSpPr>
        <p:spPr>
          <a:xfrm>
            <a:off x="457200" y="4931515"/>
            <a:ext cx="840658" cy="418795"/>
          </a:xfrm>
        </p:spPr>
        <p:txBody>
          <a:bodyPr/>
          <a:lstStyle/>
          <a:p>
            <a:pPr xmlns:a="http://schemas.openxmlformats.org/drawingml/2006/main" marL="741600" indent="-284400">
              <a:spcBef>
                <a:spcPts val="600"/>
              </a:spcBef>
              <a:buClr>
                <a:schemeClr val="tx2"/>
              </a:buClr>
              <a:buFont typeface="Verdana" panose="020B0604030504040204" pitchFamily="34" charset="0"/>
              <a:buChar char="–"/>
            </a:pPr>
            <a:r xmlns:a="http://schemas.openxmlformats.org/drawingml/2006/main">
              <a:rPr lang="vi" sz="1800" dirty="0" smtClean="0">
                <a:latin typeface="+mn-lt"/>
              </a:rPr>
              <a:t> </a:t>
            </a:r>
            <a:endParaRPr xmlns:a="http://schemas.openxmlformats.org/drawingml/2006/main" lang="en-US" sz="1800" dirty="0">
              <a:latin typeface="+mn-lt"/>
            </a:endParaRPr>
          </a:p>
        </p:txBody>
      </p:sp>
      <p:graphicFrame>
        <p:nvGraphicFramePr>
          <p:cNvPr id="11" name="Object 10" descr="Equals 0.6 times the delay from origin servers + 0.4 times the delay when satisfied at cache."/>
          <p:cNvGraphicFramePr>
            <a:graphicFrameLocks noChangeAspect="1"/>
          </p:cNvGraphicFramePr>
          <p:nvPr>
            <p:extLst>
              <p:ext uri="{D42A27DB-BD31-4B8C-83A1-F6EECF244321}">
                <p14:modId xmlns:p14="http://schemas.microsoft.com/office/powerpoint/2010/main" val="914505271"/>
              </p:ext>
            </p:extLst>
          </p:nvPr>
        </p:nvGraphicFramePr>
        <p:xfrm>
          <a:off x="1231627" y="4989140"/>
          <a:ext cx="7329680" cy="366481"/>
        </p:xfrm>
        <a:graphic>
          <a:graphicData uri="http://schemas.openxmlformats.org/presentationml/2006/ole">
            <mc:AlternateContent xmlns:mc="http://schemas.openxmlformats.org/markup-compatibility/2006">
              <mc:Choice xmlns:v="urn:schemas-microsoft-com:vml" Requires="v">
                <p:oleObj spid="_x0000_s138288" name="Equation" r:id="rId7" imgW="4825800" imgH="241200" progId="Equation.DSMT4">
                  <p:embed/>
                </p:oleObj>
              </mc:Choice>
              <mc:Fallback>
                <p:oleObj name="Equation" r:id="rId7" imgW="4825800" imgH="241200" progId="Equation.DSMT4">
                  <p:embed/>
                  <p:pic>
                    <p:nvPicPr>
                      <p:cNvPr id="7" name="Object 6"/>
                      <p:cNvPicPr/>
                      <p:nvPr/>
                    </p:nvPicPr>
                    <p:blipFill>
                      <a:blip r:embed="rId8"/>
                      <a:stretch>
                        <a:fillRect/>
                      </a:stretch>
                    </p:blipFill>
                    <p:spPr>
                      <a:xfrm>
                        <a:off x="1231627" y="4989140"/>
                        <a:ext cx="7329680" cy="366481"/>
                      </a:xfrm>
                      <a:prstGeom prst="rect">
                        <a:avLst/>
                      </a:prstGeom>
                    </p:spPr>
                  </p:pic>
                </p:oleObj>
              </mc:Fallback>
            </mc:AlternateContent>
          </a:graphicData>
        </a:graphic>
      </p:graphicFrame>
      <p:sp>
        <p:nvSpPr>
          <p:cNvPr id="7" name="Content Placeholder 6"/>
          <p:cNvSpPr>
            <a:spLocks noGrp="1"/>
          </p:cNvSpPr>
          <p:nvPr>
            <p:ph sz="quarter" idx="16"/>
          </p:nvPr>
        </p:nvSpPr>
        <p:spPr>
          <a:xfrm>
            <a:off x="457200" y="5341930"/>
            <a:ext cx="1008124" cy="431229"/>
          </a:xfrm>
        </p:spPr>
        <p:txBody>
          <a:bodyPr/>
          <a:lstStyle/>
          <a:p>
            <a:pPr xmlns:a="http://schemas.openxmlformats.org/drawingml/2006/main" marL="741600" indent="-285750">
              <a:spcBef>
                <a:spcPts val="600"/>
              </a:spcBef>
              <a:buClr>
                <a:schemeClr val="tx2"/>
              </a:buClr>
              <a:buFont typeface="Verdana" panose="020B0604030504040204" pitchFamily="34" charset="0"/>
              <a:buChar char="–"/>
            </a:pPr>
            <a:r xmlns:a="http://schemas.openxmlformats.org/drawingml/2006/main">
              <a:rPr lang="vi" sz="1800" dirty="0" smtClean="0">
                <a:latin typeface="+mn-lt"/>
              </a:rPr>
              <a:t> </a:t>
            </a:r>
            <a:endParaRPr xmlns:a="http://schemas.openxmlformats.org/drawingml/2006/main" lang="en-US" sz="1800" dirty="0">
              <a:latin typeface="+mn-lt"/>
            </a:endParaRPr>
          </a:p>
        </p:txBody>
      </p:sp>
      <p:graphicFrame>
        <p:nvGraphicFramePr>
          <p:cNvPr id="12" name="Object 11" descr="Equals 0.6 times 2.01 + 0.4 approximate milliseconds = approximately 1.2 seconds."/>
          <p:cNvGraphicFramePr>
            <a:graphicFrameLocks noChangeAspect="1"/>
          </p:cNvGraphicFramePr>
          <p:nvPr>
            <p:extLst>
              <p:ext uri="{D42A27DB-BD31-4B8C-83A1-F6EECF244321}">
                <p14:modId xmlns:p14="http://schemas.microsoft.com/office/powerpoint/2010/main" val="3710875698"/>
              </p:ext>
            </p:extLst>
          </p:nvPr>
        </p:nvGraphicFramePr>
        <p:xfrm>
          <a:off x="1262260" y="5361816"/>
          <a:ext cx="4459956" cy="385175"/>
        </p:xfrm>
        <a:graphic>
          <a:graphicData uri="http://schemas.openxmlformats.org/presentationml/2006/ole">
            <mc:AlternateContent xmlns:mc="http://schemas.openxmlformats.org/markup-compatibility/2006">
              <mc:Choice xmlns:v="urn:schemas-microsoft-com:vml" Requires="v">
                <p:oleObj spid="_x0000_s138289" name="Equation" r:id="rId9" imgW="2793960" imgH="241200" progId="Equation.DSMT4">
                  <p:embed/>
                </p:oleObj>
              </mc:Choice>
              <mc:Fallback>
                <p:oleObj name="Equation" r:id="rId9" imgW="2793960" imgH="241200" progId="Equation.DSMT4">
                  <p:embed/>
                  <p:pic>
                    <p:nvPicPr>
                      <p:cNvPr id="8" name="Object 7"/>
                      <p:cNvPicPr/>
                      <p:nvPr/>
                    </p:nvPicPr>
                    <p:blipFill>
                      <a:blip r:embed="rId10"/>
                      <a:stretch>
                        <a:fillRect/>
                      </a:stretch>
                    </p:blipFill>
                    <p:spPr>
                      <a:xfrm>
                        <a:off x="1262260" y="5361816"/>
                        <a:ext cx="4459956" cy="385175"/>
                      </a:xfrm>
                      <a:prstGeom prst="rect">
                        <a:avLst/>
                      </a:prstGeom>
                    </p:spPr>
                  </p:pic>
                </p:oleObj>
              </mc:Fallback>
            </mc:AlternateContent>
          </a:graphicData>
        </a:graphic>
      </p:graphicFrame>
      <p:sp>
        <p:nvSpPr>
          <p:cNvPr id="8" name="Content Placeholder 7"/>
          <p:cNvSpPr>
            <a:spLocks noGrp="1"/>
          </p:cNvSpPr>
          <p:nvPr>
            <p:ph sz="quarter" idx="17"/>
          </p:nvPr>
        </p:nvSpPr>
        <p:spPr>
          <a:xfrm>
            <a:off x="457200" y="5712538"/>
            <a:ext cx="8229600" cy="500063"/>
          </a:xfrm>
        </p:spPr>
        <p:txBody>
          <a:bodyPr/>
          <a:lstStyle/>
          <a:p>
            <a:pPr xmlns:a="http://schemas.openxmlformats.org/drawingml/2006/main" marL="741600" indent="-285750">
              <a:spcBef>
                <a:spcPts val="600"/>
              </a:spcBef>
              <a:buClr>
                <a:schemeClr val="tx2"/>
              </a:buClr>
              <a:buFont typeface="Verdana" panose="020B0604030504040204" pitchFamily="34" charset="0"/>
              <a:buChar char="–"/>
            </a:pPr>
            <a:r xmlns:a="http://schemas.openxmlformats.org/drawingml/2006/main">
              <a:rPr lang="vi" sz="1800" dirty="0">
                <a:latin typeface="+mn-lt"/>
                <a:ea typeface="ＭＳ Ｐゴシック" charset="0"/>
                <a:cs typeface="ＭＳ Ｐゴシック" charset="0"/>
              </a:rPr>
              <a:t>ít hơn so với liên kết 154 M bps (và rẻ hơn nữa </a:t>
            </a:r>
            <a:r xmlns:a="http://schemas.openxmlformats.org/drawingml/2006/main">
              <a:rPr lang="vi" sz="1800" dirty="0" smtClean="0">
                <a:latin typeface="+mn-lt"/>
                <a:ea typeface="ＭＳ Ｐゴシック" charset="0"/>
                <a:cs typeface="ＭＳ Ｐゴシック" charset="0"/>
              </a:rPr>
              <a:t>!)</a:t>
            </a:r>
            <a:endParaRPr xmlns:a="http://schemas.openxmlformats.org/drawingml/2006/main" lang="en-US" sz="1800" dirty="0">
              <a:latin typeface="+mn-lt"/>
            </a:endParaRPr>
          </a:p>
        </p:txBody>
      </p:sp>
    </p:spTree>
    <p:extLst>
      <p:ext uri="{BB962C8B-B14F-4D97-AF65-F5344CB8AC3E}">
        <p14:creationId xmlns:p14="http://schemas.microsoft.com/office/powerpoint/2010/main" val="2126230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smtClean="0"/>
              <a:t>NHẬN </a:t>
            </a:r>
            <a:endParaRPr xmlns:a="http://schemas.openxmlformats.org/drawingml/2006/main" lang="en-US" dirty="0"/>
            <a:r xmlns:a="http://schemas.openxmlformats.org/drawingml/2006/main">
              <a:rPr lang="vi" altLang="en-US" dirty="0"/>
              <a:t>có điều kiện</a:t>
            </a:r>
          </a:p>
        </p:txBody>
      </p:sp>
      <p:sp>
        <p:nvSpPr>
          <p:cNvPr id="3" name="Text Placeholder 2"/>
          <p:cNvSpPr>
            <a:spLocks noGrp="1"/>
          </p:cNvSpPr>
          <p:nvPr>
            <p:ph type="body" idx="1"/>
          </p:nvPr>
        </p:nvSpPr>
        <p:spPr>
          <a:xfrm>
            <a:off x="457200" y="1600200"/>
            <a:ext cx="3510643" cy="4784271"/>
          </a:xfrm>
        </p:spPr>
        <p:txBody>
          <a:bodyPr/>
          <a:lstStyle/>
          <a:p>
            <a:r xmlns:a="http://schemas.openxmlformats.org/drawingml/2006/main">
              <a:rPr lang="vi" altLang="en-US" sz="1800" b="1" dirty="0">
                <a:solidFill>
                  <a:schemeClr val="tx1"/>
                </a:solidFill>
                <a:latin typeface="+mn-lt"/>
              </a:rPr>
              <a:t>Ghi bàn:</a:t>
            </a:r>
            <a:r xmlns:a="http://schemas.openxmlformats.org/drawingml/2006/main">
              <a:rPr lang="vi" altLang="en-US" sz="1800" dirty="0">
                <a:latin typeface="+mn-lt"/>
              </a:rPr>
              <a:t> </a:t>
            </a:r>
            <a:r xmlns:a="http://schemas.openxmlformats.org/drawingml/2006/main">
              <a:rPr lang="vi" altLang="en-US" sz="1800" dirty="0" smtClean="0">
                <a:latin typeface="+mn-lt"/>
              </a:rPr>
              <a:t>không gửi </a:t>
            </a:r>
            <a:r xmlns:a="http://schemas.openxmlformats.org/drawingml/2006/main">
              <a:rPr lang="vi" altLang="ja-JP" sz="1800" dirty="0" smtClean="0">
                <a:latin typeface="+mn-lt"/>
              </a:rPr>
              <a:t>đối </a:t>
            </a:r>
            <a:r xmlns:a="http://schemas.openxmlformats.org/drawingml/2006/main">
              <a:rPr lang="vi" altLang="ja-JP" sz="1800" dirty="0">
                <a:latin typeface="+mn-lt"/>
              </a:rPr>
              <a:t>tượng nếu bộ đệm có phiên bản được lưu trong bộ nhớ cache cập nhật</a:t>
            </a:r>
          </a:p>
          <a:p>
            <a:pPr xmlns:a="http://schemas.openxmlformats.org/drawingml/2006/main" lvl="1"/>
            <a:r xmlns:a="http://schemas.openxmlformats.org/drawingml/2006/main">
              <a:rPr lang="vi" altLang="en-US" sz="1800" dirty="0">
                <a:latin typeface="+mn-lt"/>
              </a:rPr>
              <a:t>không có độ trễ truyền đối tượng</a:t>
            </a:r>
          </a:p>
          <a:p>
            <a:pPr xmlns:a="http://schemas.openxmlformats.org/drawingml/2006/main" lvl="1"/>
            <a:r xmlns:a="http://schemas.openxmlformats.org/drawingml/2006/main">
              <a:rPr lang="vi" altLang="en-US" sz="1800" dirty="0">
                <a:latin typeface="+mn-lt"/>
              </a:rPr>
              <a:t>sử dụng liên kết thấp hơn</a:t>
            </a:r>
          </a:p>
          <a:p>
            <a:r xmlns:a="http://schemas.openxmlformats.org/drawingml/2006/main">
              <a:rPr lang="vi" altLang="en-US" sz="1800" b="1" dirty="0">
                <a:solidFill>
                  <a:schemeClr val="tx1"/>
                </a:solidFill>
                <a:latin typeface="+mn-lt"/>
              </a:rPr>
              <a:t>bộ đệm: </a:t>
            </a:r>
            <a:r xmlns:a="http://schemas.openxmlformats.org/drawingml/2006/main">
              <a:rPr lang="vi" altLang="en-US" sz="1800" dirty="0">
                <a:latin typeface="+mn-lt"/>
              </a:rPr>
              <a:t>chỉ định ngày của bản sao được lưu trong bộ nhớ cache trong </a:t>
            </a:r>
            <a:r xmlns:a="http://schemas.openxmlformats.org/drawingml/2006/main">
              <a:rPr lang="vi" altLang="en-US" sz="1800" dirty="0" smtClean="0">
                <a:latin typeface="+mn-lt"/>
              </a:rPr>
              <a:t>H</a:t>
            </a:r>
            <a:r xmlns:a="http://schemas.openxmlformats.org/drawingml/2006/main">
              <a:rPr lang="vi" altLang="en-US" sz="100" dirty="0" smtClean="0">
                <a:latin typeface="+mn-lt"/>
              </a:rPr>
              <a:t> </a:t>
            </a:r>
            <a:r xmlns:a="http://schemas.openxmlformats.org/drawingml/2006/main">
              <a:rPr lang="vi" altLang="en-US" sz="1800" dirty="0" smtClean="0">
                <a:latin typeface="+mn-lt"/>
              </a:rPr>
              <a:t>t</a:t>
            </a:r>
            <a:r xmlns:a="http://schemas.openxmlformats.org/drawingml/2006/main">
              <a:rPr lang="vi" altLang="en-US" sz="100" dirty="0" smtClean="0">
                <a:latin typeface="+mn-lt"/>
              </a:rPr>
              <a:t> </a:t>
            </a:r>
            <a:r xmlns:a="http://schemas.openxmlformats.org/drawingml/2006/main">
              <a:rPr lang="vi" altLang="en-US" sz="1800" dirty="0" smtClean="0">
                <a:latin typeface="+mn-lt"/>
              </a:rPr>
              <a:t>t</a:t>
            </a:r>
            <a:r xmlns:a="http://schemas.openxmlformats.org/drawingml/2006/main">
              <a:rPr lang="vi" altLang="en-US" sz="100" dirty="0" smtClean="0">
                <a:latin typeface="+mn-lt"/>
              </a:rPr>
              <a:t> </a:t>
            </a:r>
            <a:r xmlns:a="http://schemas.openxmlformats.org/drawingml/2006/main">
              <a:rPr lang="vi" altLang="en-US" sz="1800" dirty="0" smtClean="0">
                <a:latin typeface="+mn-lt"/>
              </a:rPr>
              <a:t>P </a:t>
            </a:r>
            <a:r xmlns:a="http://schemas.openxmlformats.org/drawingml/2006/main">
              <a:rPr lang="vi" altLang="en-US" sz="1800" dirty="0">
                <a:latin typeface="+mn-lt"/>
              </a:rPr>
              <a:t>yêu cầu</a:t>
            </a:r>
          </a:p>
          <a:p>
            <a:pPr xmlns:a="http://schemas.openxmlformats.org/drawingml/2006/main" marL="441325" lvl="1" indent="19050">
              <a:buFont typeface="Wingdings" panose="05000000000000000000" pitchFamily="2" charset="2"/>
              <a:buNone/>
            </a:pPr>
            <a:r xmlns:a="http://schemas.openxmlformats.org/drawingml/2006/main">
              <a:rPr lang="vi" altLang="en-US" sz="1800" b="1" dirty="0">
                <a:latin typeface="+mn-lt"/>
                <a:cs typeface="Courier New" panose="02070309020205020404" pitchFamily="49" charset="0"/>
              </a:rPr>
              <a:t>If-modified-since: &lt; </a:t>
            </a:r>
            <a:r xmlns:a="http://schemas.openxmlformats.org/drawingml/2006/main">
              <a:rPr lang="vi" altLang="en-US" sz="1800" b="1" dirty="0" smtClean="0">
                <a:latin typeface="+mn-lt"/>
                <a:cs typeface="Courier New" panose="02070309020205020404" pitchFamily="49" charset="0"/>
              </a:rPr>
              <a:t>ngày&gt;</a:t>
            </a:r>
            <a:endParaRPr xmlns:a="http://schemas.openxmlformats.org/drawingml/2006/main" lang="en-US" altLang="en-US" sz="1800" b="1" dirty="0">
              <a:latin typeface="+mn-lt"/>
              <a:cs typeface="Courier New" panose="02070309020205020404" pitchFamily="49" charset="0"/>
            </a:endParaRPr>
          </a:p>
          <a:p>
            <a:r xmlns:a="http://schemas.openxmlformats.org/drawingml/2006/main">
              <a:rPr lang="vi" altLang="en-US" sz="1800" b="1" dirty="0">
                <a:solidFill>
                  <a:schemeClr val="tx1"/>
                </a:solidFill>
                <a:latin typeface="+mn-lt"/>
              </a:rPr>
              <a:t>máy chủ: </a:t>
            </a:r>
            <a:r xmlns:a="http://schemas.openxmlformats.org/drawingml/2006/main">
              <a:rPr lang="vi" altLang="en-US" sz="1800" dirty="0">
                <a:latin typeface="+mn-lt"/>
              </a:rPr>
              <a:t>phản hồi không chứa đối tượng nếu bản sao được lưu trong bộ nhớ cache được cập nhật </a:t>
            </a:r>
            <a:r xmlns:a="http://schemas.openxmlformats.org/drawingml/2006/main">
              <a:rPr lang="vi" altLang="en-US" sz="1800" dirty="0" smtClean="0">
                <a:latin typeface="+mn-lt"/>
              </a:rPr>
              <a:t>:</a:t>
            </a:r>
            <a:endParaRPr xmlns:a="http://schemas.openxmlformats.org/drawingml/2006/main" lang="en-US" altLang="en-US" sz="1800" dirty="0">
              <a:latin typeface="+mn-lt"/>
            </a:endParaRPr>
          </a:p>
          <a:p>
            <a:pPr xmlns:a="http://schemas.openxmlformats.org/drawingml/2006/main" marL="441325" lvl="1" indent="19050">
              <a:buFont typeface="Wingdings" panose="05000000000000000000" pitchFamily="2" charset="2"/>
              <a:buNone/>
            </a:pPr>
            <a:r xmlns:a="http://schemas.openxmlformats.org/drawingml/2006/main">
              <a:rPr lang="vi" altLang="en-US" sz="1800" b="1" dirty="0" smtClean="0">
                <a:latin typeface="+mn-lt"/>
                <a:cs typeface="Courier New" panose="02070309020205020404" pitchFamily="49" charset="0"/>
              </a:rPr>
              <a:t>h</a:t>
            </a:r>
            <a:r xmlns:a="http://schemas.openxmlformats.org/drawingml/2006/main">
              <a:rPr lang="vi" altLang="en-US" sz="100" b="1" dirty="0" smtClean="0">
                <a:latin typeface="+mn-lt"/>
                <a:cs typeface="Courier New" panose="02070309020205020404" pitchFamily="49" charset="0"/>
              </a:rPr>
              <a:t> </a:t>
            </a:r>
            <a:r xmlns:a="http://schemas.openxmlformats.org/drawingml/2006/main">
              <a:rPr lang="vi" altLang="en-US" sz="1800" b="1" dirty="0" smtClean="0">
                <a:latin typeface="+mn-lt"/>
                <a:cs typeface="Courier New" panose="02070309020205020404" pitchFamily="49" charset="0"/>
              </a:rPr>
              <a:t>t</a:t>
            </a:r>
            <a:r xmlns:a="http://schemas.openxmlformats.org/drawingml/2006/main">
              <a:rPr lang="vi" altLang="en-US" sz="100" b="1" dirty="0" smtClean="0">
                <a:latin typeface="+mn-lt"/>
                <a:cs typeface="Courier New" panose="02070309020205020404" pitchFamily="49" charset="0"/>
              </a:rPr>
              <a:t> </a:t>
            </a:r>
            <a:r xmlns:a="http://schemas.openxmlformats.org/drawingml/2006/main">
              <a:rPr lang="vi" altLang="en-US" sz="1800" b="1" dirty="0" smtClean="0">
                <a:latin typeface="+mn-lt"/>
                <a:cs typeface="Courier New" panose="02070309020205020404" pitchFamily="49" charset="0"/>
              </a:rPr>
              <a:t>t</a:t>
            </a:r>
            <a:r xmlns:a="http://schemas.openxmlformats.org/drawingml/2006/main">
              <a:rPr lang="vi" altLang="en-US" sz="100" b="1" dirty="0" smtClean="0">
                <a:latin typeface="+mn-lt"/>
                <a:cs typeface="Courier New" panose="02070309020205020404" pitchFamily="49" charset="0"/>
              </a:rPr>
              <a:t> </a:t>
            </a:r>
            <a:r xmlns:a="http://schemas.openxmlformats.org/drawingml/2006/main">
              <a:rPr lang="vi" altLang="en-US" sz="1800" b="1" dirty="0" smtClean="0">
                <a:latin typeface="+mn-lt"/>
                <a:cs typeface="Courier New" panose="02070309020205020404" pitchFamily="49" charset="0"/>
              </a:rPr>
              <a:t>P/1.0 </a:t>
            </a:r>
            <a:r xmlns:a="http://schemas.openxmlformats.org/drawingml/2006/main">
              <a:rPr lang="vi" altLang="en-US" sz="1800" b="1" dirty="0">
                <a:latin typeface="+mn-lt"/>
                <a:cs typeface="Courier New" panose="02070309020205020404" pitchFamily="49" charset="0"/>
              </a:rPr>
              <a:t>304 Không </a:t>
            </a:r>
            <a:r xmlns:a="http://schemas.openxmlformats.org/drawingml/2006/main">
              <a:rPr lang="vi" altLang="en-US" sz="1800" b="1" dirty="0" smtClean="0">
                <a:latin typeface="+mn-lt"/>
                <a:cs typeface="Courier New" panose="02070309020205020404" pitchFamily="49" charset="0"/>
              </a:rPr>
              <a:t>sửa đổi</a:t>
            </a:r>
            <a:endParaRPr xmlns:a="http://schemas.openxmlformats.org/drawingml/2006/main" lang="en-US" altLang="en-US" sz="1800" dirty="0">
              <a:latin typeface="+mn-lt"/>
              <a:cs typeface="Courier New" panose="02070309020205020404" pitchFamily="49" charset="0"/>
            </a:endParaRPr>
          </a:p>
        </p:txBody>
      </p:sp>
      <p:pic>
        <p:nvPicPr>
          <p:cNvPr id="4" name="Picture 3" descr="A diagram has 2 parts. Part 1. A P C, client, and a server are connected. Starting at client, an arrow indicates toward the server, H T T P request message, I f hyphen modified hyphen since colon left angle bracket date right angle bracket. Object not modified before left angle bracket date right angle bracket. From here, an arrow indicates back toward the client side, H T T P response, H T T P forward slash 1 period 0, 304 Not Modified. Part 2. Starting at client, an arrow indicates toward the server, H T T P request message, If hyphen modified hyphen since colon left angle bracket date right angle bracket. Object modified after left angle bracket date right angle bracket. An arrow indicates back toward the client side, H T T P response, H T T P forward slash 1 period 0 200 O K, left angle bracket data right angle bracket."/>
          <p:cNvPicPr>
            <a:picLocks noChangeAspect="1"/>
          </p:cNvPicPr>
          <p:nvPr/>
        </p:nvPicPr>
        <p:blipFill>
          <a:blip r:embed="rId2"/>
          <a:stretch>
            <a:fillRect/>
          </a:stretch>
        </p:blipFill>
        <p:spPr>
          <a:xfrm>
            <a:off x="4170071" y="1613584"/>
            <a:ext cx="4428800" cy="4514454"/>
          </a:xfrm>
          <a:prstGeom prst="rect">
            <a:avLst/>
          </a:prstGeom>
        </p:spPr>
      </p:pic>
    </p:spTree>
    <p:extLst>
      <p:ext uri="{BB962C8B-B14F-4D97-AF65-F5344CB8AC3E}">
        <p14:creationId xmlns:p14="http://schemas.microsoft.com/office/powerpoint/2010/main" val="17697099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txBox="1">
            <a:spLocks noGrp="1"/>
          </p:cNvSpPr>
          <p:nvPr>
            <p:ph type="title"/>
          </p:nvPr>
        </p:nvSpPr>
        <p:spPr/>
        <p:txBody>
          <a:bodyPr/>
          <a:lstStyle/>
          <a:p>
            <a:pPr xmlns:a="http://schemas.openxmlformats.org/drawingml/2006/main">
              <a:spcBef>
                <a:spcPct val="0"/>
              </a:spcBef>
              <a:buFont typeface="Times New Roman" panose="02020603050405020304" pitchFamily="18" charset="0"/>
              <a:buNone/>
            </a:pPr>
            <a:r xmlns:a="http://schemas.openxmlformats.org/drawingml/2006/main">
              <a:rPr lang="vi" altLang="en-US" sz="3400" b="1" dirty="0" smtClean="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Mục tiêu học tập </a:t>
            </a:r>
            <a:r xmlns:a="http://schemas.openxmlformats.org/drawingml/2006/main">
              <a:rPr lang="vi" altLang="en-US" sz="20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(3 trên 7)</a:t>
            </a:r>
          </a:p>
        </p:txBody>
      </p:sp>
      <p:sp>
        <p:nvSpPr>
          <p:cNvPr id="3" name="Text Placeholder 2"/>
          <p:cNvSpPr>
            <a:spLocks noGrp="1"/>
          </p:cNvSpPr>
          <p:nvPr>
            <p:ph idx="1"/>
          </p:nvPr>
        </p:nvSpPr>
        <p:spPr/>
        <p:txBody>
          <a:bodyPr/>
          <a:lstStyle/>
          <a:p>
            <a:pPr xmlns:a="http://schemas.openxmlformats.org/drawingml/2006/main" marL="0" indent="0">
              <a:spcBef>
                <a:spcPts val="1500"/>
              </a:spcBef>
              <a:buFont typeface="Wingdings" charset="0"/>
              <a:buNone/>
              <a:defRPr/>
            </a:pPr>
            <a:r xmlns:a="http://schemas.openxmlformats.org/drawingml/2006/main">
              <a:rPr lang="vi" sz="2400" b="1" dirty="0">
                <a:solidFill>
                  <a:schemeClr val="tx2"/>
                </a:solidFill>
                <a:latin typeface="+mn-lt"/>
                <a:ea typeface="ＭＳ Ｐゴシック" charset="0"/>
              </a:rPr>
              <a:t>2.1</a:t>
            </a:r>
            <a:r xmlns:a="http://schemas.openxmlformats.org/drawingml/2006/main">
              <a:rPr lang="vi" sz="2400" b="1" dirty="0">
                <a:solidFill>
                  <a:schemeClr val="tx1"/>
                </a:solidFill>
                <a:latin typeface="+mn-lt"/>
                <a:ea typeface="ＭＳ Ｐゴシック" charset="0"/>
              </a:rPr>
              <a:t> </a:t>
            </a:r>
            <a:r xmlns:a="http://schemas.openxmlformats.org/drawingml/2006/main">
              <a:rPr lang="vi" sz="2400" dirty="0" smtClean="0">
                <a:solidFill>
                  <a:schemeClr val="tx1"/>
                </a:solidFill>
                <a:latin typeface="+mn-lt"/>
                <a:ea typeface="ＭＳ Ｐゴシック" charset="0"/>
              </a:rPr>
              <a:t>Nguyên tắc </a:t>
            </a:r>
            <a:r xmlns:a="http://schemas.openxmlformats.org/drawingml/2006/main">
              <a:rPr lang="vi" sz="2400" dirty="0">
                <a:solidFill>
                  <a:schemeClr val="tx1"/>
                </a:solidFill>
                <a:latin typeface="+mn-lt"/>
                <a:ea typeface="ＭＳ Ｐゴシック" charset="0"/>
              </a:rPr>
              <a:t>ứng dụng mạng</a:t>
            </a:r>
          </a:p>
          <a:p>
            <a:pPr xmlns:a="http://schemas.openxmlformats.org/drawingml/2006/main" marL="0" indent="0">
              <a:spcBef>
                <a:spcPts val="1500"/>
              </a:spcBef>
              <a:buFont typeface="Wingdings" charset="0"/>
              <a:buNone/>
              <a:defRPr/>
            </a:pPr>
            <a:r xmlns:a="http://schemas.openxmlformats.org/drawingml/2006/main">
              <a:rPr lang="vi" sz="2400" b="1" dirty="0">
                <a:solidFill>
                  <a:schemeClr val="tx2"/>
                </a:solidFill>
                <a:latin typeface="+mn-lt"/>
                <a:ea typeface="ＭＳ Ｐゴシック" charset="0"/>
              </a:rPr>
              <a:t>2.2 </a:t>
            </a:r>
            <a:r xmlns:a="http://schemas.openxmlformats.org/drawingml/2006/main">
              <a:rPr lang="vi" sz="2400" dirty="0">
                <a:latin typeface="+mn-lt"/>
                <a:ea typeface="ＭＳ Ｐゴシック" charset="0"/>
              </a:rPr>
              <a:t>Web và </a:t>
            </a:r>
            <a:r xmlns:a="http://schemas.openxmlformats.org/drawingml/2006/main">
              <a:rPr lang="vi" sz="2400" dirty="0" smtClean="0">
                <a:latin typeface="+mn-lt"/>
                <a:ea typeface="ＭＳ Ｐゴシック" charset="0"/>
              </a:rPr>
              <a:t>H</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t</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t</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P</a:t>
            </a:r>
            <a:endParaRPr xmlns:a="http://schemas.openxmlformats.org/drawingml/2006/main" lang="en-US" sz="2400" dirty="0">
              <a:latin typeface="+mn-lt"/>
              <a:ea typeface="ＭＳ Ｐゴシック" charset="0"/>
            </a:endParaRPr>
          </a:p>
          <a:p>
            <a:pPr xmlns:a="http://schemas.openxmlformats.org/drawingml/2006/main" marL="0" indent="0">
              <a:spcBef>
                <a:spcPts val="1500"/>
              </a:spcBef>
              <a:buFont typeface="Wingdings" charset="0"/>
              <a:buNone/>
              <a:defRPr/>
            </a:pPr>
            <a:r xmlns:a="http://schemas.openxmlformats.org/drawingml/2006/main">
              <a:rPr lang="vi" sz="2400" b="1" dirty="0">
                <a:solidFill>
                  <a:schemeClr val="tx2"/>
                </a:solidFill>
                <a:latin typeface="+mn-lt"/>
                <a:ea typeface="ＭＳ Ｐゴシック" charset="0"/>
              </a:rPr>
              <a:t>2.3</a:t>
            </a:r>
            <a:r xmlns:a="http://schemas.openxmlformats.org/drawingml/2006/main">
              <a:rPr lang="vi" sz="2400" dirty="0">
                <a:latin typeface="+mn-lt"/>
                <a:ea typeface="ＭＳ Ｐゴシック" charset="0"/>
              </a:rPr>
              <a:t> </a:t>
            </a:r>
            <a:r xmlns:a="http://schemas.openxmlformats.org/drawingml/2006/main">
              <a:rPr lang="vi" sz="2400" b="1" dirty="0">
                <a:latin typeface="+mn-lt"/>
                <a:ea typeface="ＭＳ Ｐゴシック" charset="0"/>
              </a:rPr>
              <a:t>thư điện tử</a:t>
            </a:r>
          </a:p>
          <a:p>
            <a:pPr xmlns:a="http://schemas.openxmlformats.org/drawingml/2006/main" marL="741600" lvl="1" indent="-284400">
              <a:spcBef>
                <a:spcPts val="600"/>
              </a:spcBef>
              <a:buFont typeface="Arial" panose="020B0604020202020204" pitchFamily="34" charset="0"/>
              <a:buChar char="−"/>
              <a:defRPr/>
            </a:pPr>
            <a:r xmlns:a="http://schemas.openxmlformats.org/drawingml/2006/main">
              <a:rPr lang="vi" sz="2400" b="1" dirty="0" smtClean="0">
                <a:latin typeface="+mn-lt"/>
                <a:ea typeface="ＭＳ Ｐゴシック" charset="0"/>
              </a:rPr>
              <a:t>S</a:t>
            </a:r>
            <a:r xmlns:a="http://schemas.openxmlformats.org/drawingml/2006/main">
              <a:rPr lang="vi" sz="100" b="1" dirty="0" smtClean="0">
                <a:latin typeface="+mn-lt"/>
                <a:ea typeface="ＭＳ Ｐゴシック" charset="0"/>
              </a:rPr>
              <a:t> </a:t>
            </a:r>
            <a:r xmlns:a="http://schemas.openxmlformats.org/drawingml/2006/main">
              <a:rPr lang="vi" sz="2400" b="1" dirty="0" smtClean="0">
                <a:latin typeface="+mn-lt"/>
                <a:ea typeface="ＭＳ Ｐゴシック" charset="0"/>
              </a:rPr>
              <a:t>m</a:t>
            </a:r>
            <a:r xmlns:a="http://schemas.openxmlformats.org/drawingml/2006/main">
              <a:rPr lang="vi" sz="100" b="1" dirty="0" smtClean="0">
                <a:latin typeface="+mn-lt"/>
                <a:ea typeface="ＭＳ Ｐゴシック" charset="0"/>
              </a:rPr>
              <a:t> </a:t>
            </a:r>
            <a:r xmlns:a="http://schemas.openxmlformats.org/drawingml/2006/main">
              <a:rPr lang="vi" sz="2400" b="1" dirty="0" smtClean="0">
                <a:latin typeface="+mn-lt"/>
                <a:ea typeface="ＭＳ Ｐゴシック" charset="0"/>
              </a:rPr>
              <a:t>t</a:t>
            </a:r>
            <a:r xmlns:a="http://schemas.openxmlformats.org/drawingml/2006/main">
              <a:rPr lang="vi" sz="100" b="1" dirty="0" smtClean="0">
                <a:latin typeface="+mn-lt"/>
                <a:ea typeface="ＭＳ Ｐゴシック" charset="0"/>
              </a:rPr>
              <a:t> </a:t>
            </a:r>
            <a:r xmlns:a="http://schemas.openxmlformats.org/drawingml/2006/main">
              <a:rPr lang="vi" sz="2400" b="1" dirty="0" smtClean="0">
                <a:latin typeface="+mn-lt"/>
                <a:ea typeface="ＭＳ Ｐゴシック" charset="0"/>
              </a:rPr>
              <a:t>P, P</a:t>
            </a:r>
            <a:r xmlns:a="http://schemas.openxmlformats.org/drawingml/2006/main">
              <a:rPr lang="vi" sz="100" b="1" dirty="0" smtClean="0">
                <a:latin typeface="+mn-lt"/>
                <a:ea typeface="ＭＳ Ｐゴシック" charset="0"/>
              </a:rPr>
              <a:t> </a:t>
            </a:r>
            <a:r xmlns:a="http://schemas.openxmlformats.org/drawingml/2006/main">
              <a:rPr lang="vi" sz="2400" b="1" dirty="0" smtClean="0">
                <a:latin typeface="+mn-lt"/>
                <a:ea typeface="ＭＳ Ｐゴシック" charset="0"/>
              </a:rPr>
              <a:t>Ô</a:t>
            </a:r>
            <a:r xmlns:a="http://schemas.openxmlformats.org/drawingml/2006/main">
              <a:rPr lang="vi" sz="100" b="1" dirty="0" smtClean="0">
                <a:latin typeface="+mn-lt"/>
                <a:ea typeface="ＭＳ Ｐゴシック" charset="0"/>
              </a:rPr>
              <a:t> </a:t>
            </a:r>
            <a:r xmlns:a="http://schemas.openxmlformats.org/drawingml/2006/main">
              <a:rPr lang="vi" sz="2400" b="1" dirty="0" smtClean="0">
                <a:latin typeface="+mn-lt"/>
                <a:ea typeface="ＭＳ Ｐゴシック" charset="0"/>
              </a:rPr>
              <a:t>P3, tôi</a:t>
            </a:r>
            <a:r xmlns:a="http://schemas.openxmlformats.org/drawingml/2006/main">
              <a:rPr lang="vi" sz="100" b="1" dirty="0" smtClean="0">
                <a:latin typeface="+mn-lt"/>
                <a:ea typeface="ＭＳ Ｐゴシック" charset="0"/>
              </a:rPr>
              <a:t> </a:t>
            </a:r>
            <a:r xmlns:a="http://schemas.openxmlformats.org/drawingml/2006/main">
              <a:rPr lang="vi" sz="2400" b="1" dirty="0" smtClean="0">
                <a:latin typeface="+mn-lt"/>
                <a:ea typeface="ＭＳ Ｐゴシック" charset="0"/>
              </a:rPr>
              <a:t>m</a:t>
            </a:r>
            <a:r xmlns:a="http://schemas.openxmlformats.org/drawingml/2006/main">
              <a:rPr lang="vi" sz="100" b="1" dirty="0" smtClean="0">
                <a:latin typeface="+mn-lt"/>
                <a:ea typeface="ＭＳ Ｐゴシック" charset="0"/>
              </a:rPr>
              <a:t> </a:t>
            </a:r>
            <a:r xmlns:a="http://schemas.openxmlformats.org/drawingml/2006/main">
              <a:rPr lang="vi" sz="2400" b="1" dirty="0" smtClean="0">
                <a:latin typeface="+mn-lt"/>
                <a:ea typeface="ＭＳ Ｐゴシック" charset="0"/>
              </a:rPr>
              <a:t>Một</a:t>
            </a:r>
            <a:r xmlns:a="http://schemas.openxmlformats.org/drawingml/2006/main">
              <a:rPr lang="vi" sz="100" b="1" dirty="0" smtClean="0">
                <a:latin typeface="+mn-lt"/>
                <a:ea typeface="ＭＳ Ｐゴシック" charset="0"/>
              </a:rPr>
              <a:t> </a:t>
            </a:r>
            <a:r xmlns:a="http://schemas.openxmlformats.org/drawingml/2006/main">
              <a:rPr lang="vi" sz="2400" b="1" dirty="0" smtClean="0">
                <a:latin typeface="+mn-lt"/>
                <a:ea typeface="ＭＳ Ｐゴシック" charset="0"/>
              </a:rPr>
              <a:t>P</a:t>
            </a:r>
          </a:p>
          <a:p>
            <a:pPr xmlns:a="http://schemas.openxmlformats.org/drawingml/2006/main" marL="0" indent="0">
              <a:spcBef>
                <a:spcPts val="1500"/>
              </a:spcBef>
              <a:buFont typeface="Wingdings" charset="0"/>
              <a:buNone/>
              <a:defRPr/>
            </a:pPr>
            <a:r xmlns:a="http://schemas.openxmlformats.org/drawingml/2006/main">
              <a:rPr lang="vi" sz="2400" b="1" dirty="0" smtClean="0">
                <a:solidFill>
                  <a:schemeClr val="tx2"/>
                </a:solidFill>
                <a:latin typeface="+mn-lt"/>
                <a:ea typeface="ＭＳ Ｐゴシック" charset="0"/>
              </a:rPr>
              <a:t>2,4D </a:t>
            </a:r>
            <a:r xmlns:a="http://schemas.openxmlformats.org/drawingml/2006/main">
              <a:rPr lang="vi" sz="2400" dirty="0" smtClean="0">
                <a:latin typeface="+mn-lt"/>
                <a:ea typeface="ＭＳ Ｐゴシック" charset="0"/>
              </a:rPr>
              <a:t>_</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N</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S</a:t>
            </a:r>
          </a:p>
          <a:p>
            <a:pPr xmlns:a="http://schemas.openxmlformats.org/drawingml/2006/main" marL="0" indent="0">
              <a:spcBef>
                <a:spcPts val="1500"/>
              </a:spcBef>
              <a:buFont typeface="Wingdings" panose="05000000000000000000" pitchFamily="2" charset="2"/>
              <a:buNone/>
              <a:defRPr/>
            </a:pPr>
            <a:r xmlns:a="http://schemas.openxmlformats.org/drawingml/2006/main">
              <a:rPr lang="vi" altLang="en-US" sz="2400" b="1" dirty="0" smtClean="0">
                <a:solidFill>
                  <a:schemeClr val="tx2"/>
                </a:solidFill>
                <a:latin typeface="+mn-lt"/>
              </a:rPr>
              <a:t>2,5 </a:t>
            </a:r>
            <a:r xmlns:a="http://schemas.openxmlformats.org/drawingml/2006/main">
              <a:rPr lang="vi" altLang="en-US" sz="2400" dirty="0" smtClean="0">
                <a:latin typeface="+mn-lt"/>
              </a:rPr>
              <a:t>p</a:t>
            </a:r>
            <a:r xmlns:a="http://schemas.openxmlformats.org/drawingml/2006/main">
              <a:rPr lang="vi" altLang="en-US" sz="100" dirty="0" smtClean="0">
                <a:latin typeface="+mn-lt"/>
              </a:rPr>
              <a:t> </a:t>
            </a:r>
            <a:r xmlns:a="http://schemas.openxmlformats.org/drawingml/2006/main">
              <a:rPr lang="vi" altLang="en-US" sz="2400" dirty="0" smtClean="0">
                <a:latin typeface="+mn-lt"/>
              </a:rPr>
              <a:t>2</a:t>
            </a:r>
            <a:r xmlns:a="http://schemas.openxmlformats.org/drawingml/2006/main">
              <a:rPr lang="vi" altLang="en-US" sz="100" dirty="0" smtClean="0">
                <a:latin typeface="+mn-lt"/>
              </a:rPr>
              <a:t> </a:t>
            </a:r>
            <a:r xmlns:a="http://schemas.openxmlformats.org/drawingml/2006/main">
              <a:rPr lang="vi" altLang="en-US" sz="2400" dirty="0">
                <a:latin typeface="+mn-lt"/>
              </a:rPr>
              <a:t>ứng dụng </a:t>
            </a:r>
            <a:r xmlns:a="http://schemas.openxmlformats.org/drawingml/2006/main">
              <a:rPr lang="vi" altLang="en-US" sz="2400" dirty="0" smtClean="0">
                <a:latin typeface="+mn-lt"/>
              </a:rPr>
              <a:t>P</a:t>
            </a:r>
          </a:p>
          <a:p>
            <a:pPr xmlns:a="http://schemas.openxmlformats.org/drawingml/2006/main" marL="0" indent="0">
              <a:spcBef>
                <a:spcPts val="1500"/>
              </a:spcBef>
              <a:buFont typeface="Wingdings" panose="05000000000000000000" pitchFamily="2" charset="2"/>
              <a:buNone/>
              <a:defRPr/>
            </a:pPr>
            <a:r xmlns:a="http://schemas.openxmlformats.org/drawingml/2006/main">
              <a:rPr lang="vi" altLang="en-US" sz="2400" b="1" dirty="0">
                <a:solidFill>
                  <a:schemeClr val="tx2"/>
                </a:solidFill>
                <a:latin typeface="+mn-lt"/>
              </a:rPr>
              <a:t>2.6 </a:t>
            </a:r>
            <a:r xmlns:a="http://schemas.openxmlformats.org/drawingml/2006/main">
              <a:rPr lang="vi" altLang="en-US" sz="2400" dirty="0">
                <a:latin typeface="+mn-lt"/>
              </a:rPr>
              <a:t>mạng truyền phát video và phân phối nội dung</a:t>
            </a:r>
          </a:p>
          <a:p>
            <a:pPr xmlns:a="http://schemas.openxmlformats.org/drawingml/2006/main" marL="0" indent="0">
              <a:spcBef>
                <a:spcPts val="1500"/>
              </a:spcBef>
              <a:buFont typeface="Wingdings" panose="05000000000000000000" pitchFamily="2" charset="2"/>
              <a:buNone/>
              <a:defRPr/>
            </a:pPr>
            <a:r xmlns:a="http://schemas.openxmlformats.org/drawingml/2006/main">
              <a:rPr lang="vi" altLang="en-US" sz="2400" b="1" dirty="0">
                <a:solidFill>
                  <a:schemeClr val="tx2"/>
                </a:solidFill>
                <a:latin typeface="+mn-lt"/>
              </a:rPr>
              <a:t>2.7 </a:t>
            </a:r>
            <a:r xmlns:a="http://schemas.openxmlformats.org/drawingml/2006/main">
              <a:rPr lang="vi" altLang="en-US" sz="2400" dirty="0">
                <a:latin typeface="+mn-lt"/>
              </a:rPr>
              <a:t>với </a:t>
            </a:r>
            <a:r xmlns:a="http://schemas.openxmlformats.org/drawingml/2006/main">
              <a:rPr lang="vi" altLang="en-US" sz="2400" dirty="0" smtClean="0">
                <a:latin typeface="+mn-lt"/>
              </a:rPr>
              <a:t>U</a:t>
            </a:r>
            <a:r xmlns:a="http://schemas.openxmlformats.org/drawingml/2006/main">
              <a:rPr lang="vi" altLang="en-US" sz="100" dirty="0" smtClean="0">
                <a:latin typeface="+mn-lt"/>
              </a:rPr>
              <a:t> </a:t>
            </a:r>
            <a:r xmlns:a="http://schemas.openxmlformats.org/drawingml/2006/main">
              <a:rPr lang="vi" altLang="en-US" sz="2400" dirty="0" smtClean="0">
                <a:latin typeface="+mn-lt"/>
              </a:rPr>
              <a:t>Đ.</a:t>
            </a:r>
            <a:r xmlns:a="http://schemas.openxmlformats.org/drawingml/2006/main">
              <a:rPr lang="vi" altLang="en-US" sz="100" dirty="0" smtClean="0">
                <a:latin typeface="+mn-lt"/>
              </a:rPr>
              <a:t> </a:t>
            </a:r>
            <a:r xmlns:a="http://schemas.openxmlformats.org/drawingml/2006/main">
              <a:rPr lang="vi" altLang="en-US" sz="2400" dirty="0" smtClean="0">
                <a:latin typeface="+mn-lt"/>
              </a:rPr>
              <a:t>P </a:t>
            </a:r>
            <a:r xmlns:a="http://schemas.openxmlformats.org/drawingml/2006/main">
              <a:rPr lang="vi" altLang="en-US" sz="2400" dirty="0">
                <a:latin typeface="+mn-lt"/>
              </a:rPr>
              <a:t>và </a:t>
            </a:r>
            <a:r xmlns:a="http://schemas.openxmlformats.org/drawingml/2006/main">
              <a:rPr lang="vi" altLang="en-US" sz="2400" dirty="0" smtClean="0">
                <a:latin typeface="+mn-lt"/>
              </a:rPr>
              <a:t>T</a:t>
            </a:r>
            <a:r xmlns:a="http://schemas.openxmlformats.org/drawingml/2006/main">
              <a:rPr lang="vi" altLang="en-US" sz="100" dirty="0" smtClean="0">
                <a:latin typeface="+mn-lt"/>
              </a:rPr>
              <a:t> </a:t>
            </a:r>
            <a:r xmlns:a="http://schemas.openxmlformats.org/drawingml/2006/main">
              <a:rPr lang="vi" altLang="en-US" sz="2400" dirty="0" smtClean="0">
                <a:latin typeface="+mn-lt"/>
              </a:rPr>
              <a:t>C</a:t>
            </a:r>
            <a:r xmlns:a="http://schemas.openxmlformats.org/drawingml/2006/main">
              <a:rPr lang="vi" altLang="en-US" sz="100" dirty="0" smtClean="0">
                <a:latin typeface="+mn-lt"/>
              </a:rPr>
              <a:t> </a:t>
            </a:r>
            <a:r xmlns:a="http://schemas.openxmlformats.org/drawingml/2006/main">
              <a:rPr lang="vi" altLang="en-US" sz="2400" dirty="0" smtClean="0">
                <a:latin typeface="+mn-lt"/>
              </a:rPr>
              <a:t>P</a:t>
            </a:r>
            <a:endParaRPr xmlns:a="http://schemas.openxmlformats.org/drawingml/2006/main" lang="en-US" altLang="en-US" sz="2400" dirty="0">
              <a:latin typeface="+mn-lt"/>
            </a:endParaRPr>
          </a:p>
        </p:txBody>
      </p:sp>
    </p:spTree>
    <p:extLst>
      <p:ext uri="{BB962C8B-B14F-4D97-AF65-F5344CB8AC3E}">
        <p14:creationId xmlns:p14="http://schemas.microsoft.com/office/powerpoint/2010/main" val="861532519"/>
      </p:ext>
    </p:extLst>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Thư điện tử</a:t>
            </a:r>
          </a:p>
        </p:txBody>
      </p:sp>
      <p:sp>
        <p:nvSpPr>
          <p:cNvPr id="3" name="Text Placeholder 2"/>
          <p:cNvSpPr>
            <a:spLocks noGrp="1"/>
          </p:cNvSpPr>
          <p:nvPr>
            <p:ph type="body" idx="1"/>
          </p:nvPr>
        </p:nvSpPr>
        <p:spPr>
          <a:xfrm>
            <a:off x="457200" y="1600200"/>
            <a:ext cx="4397267" cy="1801761"/>
          </a:xfrm>
        </p:spPr>
        <p:txBody>
          <a:bodyPr/>
          <a:lstStyle/>
          <a:p>
            <a:pPr xmlns:a="http://schemas.openxmlformats.org/drawingml/2006/main" marL="0" indent="0">
              <a:spcBef>
                <a:spcPts val="600"/>
              </a:spcBef>
              <a:buFont typeface="Wingdings" panose="05000000000000000000" pitchFamily="2" charset="2"/>
              <a:buNone/>
            </a:pPr>
            <a:r xmlns:a="http://schemas.openxmlformats.org/drawingml/2006/main">
              <a:rPr lang="vi" altLang="en-US" sz="1800" b="1" dirty="0">
                <a:solidFill>
                  <a:schemeClr val="tx1"/>
                </a:solidFill>
                <a:latin typeface="+mn-lt"/>
              </a:rPr>
              <a:t>Ba thành phần chính </a:t>
            </a:r>
            <a:r xmlns:a="http://schemas.openxmlformats.org/drawingml/2006/main">
              <a:rPr lang="vi" altLang="en-US" sz="1800" b="1" dirty="0" smtClean="0">
                <a:solidFill>
                  <a:schemeClr val="tx1"/>
                </a:solidFill>
                <a:latin typeface="+mn-lt"/>
              </a:rPr>
              <a:t>:</a:t>
            </a:r>
            <a:endParaRPr xmlns:a="http://schemas.openxmlformats.org/drawingml/2006/main" lang="en-US" altLang="en-US" sz="1800" b="1" dirty="0">
              <a:solidFill>
                <a:schemeClr val="tx1"/>
              </a:solidFill>
              <a:latin typeface="+mn-lt"/>
            </a:endParaRPr>
          </a:p>
          <a:p>
            <a:pPr xmlns:a="http://schemas.openxmlformats.org/drawingml/2006/main">
              <a:spcAft>
                <a:spcPts val="0"/>
              </a:spcAft>
            </a:pPr>
            <a:r xmlns:a="http://schemas.openxmlformats.org/drawingml/2006/main">
              <a:rPr lang="vi" altLang="en-US" sz="1800" dirty="0" smtClean="0">
                <a:latin typeface="+mn-lt"/>
              </a:rPr>
              <a:t>tác nhân </a:t>
            </a:r>
            <a:endParaRPr xmlns:a="http://schemas.openxmlformats.org/drawingml/2006/main" lang="en-US" altLang="en-US" sz="1800" dirty="0">
              <a:latin typeface="+mn-lt"/>
            </a:endParaRPr>
            <a:r xmlns:a="http://schemas.openxmlformats.org/drawingml/2006/main">
              <a:rPr lang="vi" altLang="en-US" sz="1800" dirty="0">
                <a:latin typeface="+mn-lt"/>
              </a:rPr>
              <a:t>người dùng</a:t>
            </a:r>
          </a:p>
          <a:p>
            <a:pPr xmlns:a="http://schemas.openxmlformats.org/drawingml/2006/main">
              <a:spcAft>
                <a:spcPts val="0"/>
              </a:spcAft>
            </a:pPr>
            <a:r xmlns:a="http://schemas.openxmlformats.org/drawingml/2006/main">
              <a:rPr lang="vi" altLang="en-US" sz="1800" dirty="0" smtClean="0">
                <a:latin typeface="+mn-lt"/>
              </a:rPr>
              <a:t>máy chủ </a:t>
            </a:r>
            <a:endParaRPr xmlns:a="http://schemas.openxmlformats.org/drawingml/2006/main" lang="en-US" altLang="en-US" sz="1800" dirty="0">
              <a:latin typeface="+mn-lt"/>
            </a:endParaRPr>
            <a:r xmlns:a="http://schemas.openxmlformats.org/drawingml/2006/main">
              <a:rPr lang="vi" altLang="en-US" sz="1800" dirty="0">
                <a:latin typeface="+mn-lt"/>
              </a:rPr>
              <a:t>thư</a:t>
            </a:r>
          </a:p>
          <a:p>
            <a:pPr xmlns:a="http://schemas.openxmlformats.org/drawingml/2006/main">
              <a:spcAft>
                <a:spcPts val="0"/>
              </a:spcAft>
            </a:pPr>
            <a:r xmlns:a="http://schemas.openxmlformats.org/drawingml/2006/main">
              <a:rPr lang="vi" altLang="en-US" sz="1800" dirty="0">
                <a:latin typeface="+mn-lt"/>
              </a:rPr>
              <a:t>giao thức chuyển thư đơn giản: </a:t>
            </a:r>
            <a:r xmlns:a="http://schemas.openxmlformats.org/drawingml/2006/main">
              <a:rPr lang="vi" altLang="en-US" sz="1800" dirty="0" smtClean="0">
                <a:latin typeface="+mn-lt"/>
              </a:rPr>
              <a:t>S</a:t>
            </a:r>
            <a:r xmlns:a="http://schemas.openxmlformats.org/drawingml/2006/main">
              <a:rPr lang="vi" altLang="en-US" sz="100" dirty="0" smtClean="0">
                <a:latin typeface="+mn-lt"/>
              </a:rPr>
              <a:t> </a:t>
            </a:r>
            <a:r xmlns:a="http://schemas.openxmlformats.org/drawingml/2006/main">
              <a:rPr lang="vi" altLang="en-US" sz="1800" dirty="0" smtClean="0">
                <a:latin typeface="+mn-lt"/>
              </a:rPr>
              <a:t>m</a:t>
            </a:r>
            <a:r xmlns:a="http://schemas.openxmlformats.org/drawingml/2006/main">
              <a:rPr lang="vi" altLang="en-US" sz="100" dirty="0" smtClean="0">
                <a:latin typeface="+mn-lt"/>
              </a:rPr>
              <a:t> </a:t>
            </a:r>
            <a:r xmlns:a="http://schemas.openxmlformats.org/drawingml/2006/main">
              <a:rPr lang="vi" altLang="en-US" sz="1800" dirty="0" smtClean="0">
                <a:latin typeface="+mn-lt"/>
              </a:rPr>
              <a:t>t</a:t>
            </a:r>
            <a:r xmlns:a="http://schemas.openxmlformats.org/drawingml/2006/main">
              <a:rPr lang="vi" altLang="en-US" sz="100" dirty="0" smtClean="0">
                <a:latin typeface="+mn-lt"/>
              </a:rPr>
              <a:t> </a:t>
            </a:r>
            <a:r xmlns:a="http://schemas.openxmlformats.org/drawingml/2006/main">
              <a:rPr lang="vi" altLang="en-US" sz="1800" dirty="0" smtClean="0">
                <a:latin typeface="+mn-lt"/>
              </a:rPr>
              <a:t>P</a:t>
            </a:r>
            <a:endParaRPr xmlns:a="http://schemas.openxmlformats.org/drawingml/2006/main" lang="en-US" altLang="en-US" sz="1800" dirty="0">
              <a:latin typeface="+mn-lt"/>
            </a:endParaRPr>
          </a:p>
        </p:txBody>
      </p:sp>
      <p:sp>
        <p:nvSpPr>
          <p:cNvPr id="5" name="Text Placeholder 4"/>
          <p:cNvSpPr>
            <a:spLocks noGrp="1"/>
          </p:cNvSpPr>
          <p:nvPr>
            <p:ph type="body" idx="2"/>
          </p:nvPr>
        </p:nvSpPr>
        <p:spPr>
          <a:xfrm>
            <a:off x="457200" y="3401961"/>
            <a:ext cx="4894234" cy="2939845"/>
          </a:xfrm>
        </p:spPr>
        <p:txBody>
          <a:bodyPr/>
          <a:lstStyle/>
          <a:p>
            <a:pPr xmlns:a="http://schemas.openxmlformats.org/drawingml/2006/main" marL="0" indent="0">
              <a:spcBef>
                <a:spcPts val="600"/>
              </a:spcBef>
              <a:buFont typeface="Wingdings" panose="05000000000000000000" pitchFamily="2" charset="2"/>
              <a:buNone/>
            </a:pPr>
            <a:r xmlns:a="http://schemas.openxmlformats.org/drawingml/2006/main">
              <a:rPr lang="vi" altLang="en-US" sz="1800" b="1" dirty="0">
                <a:solidFill>
                  <a:schemeClr val="tx1"/>
                </a:solidFill>
                <a:latin typeface="+mn-lt"/>
              </a:rPr>
              <a:t>Đại lý người dùng</a:t>
            </a:r>
          </a:p>
          <a:p>
            <a:pPr xmlns:a="http://schemas.openxmlformats.org/drawingml/2006/main">
              <a:spcAft>
                <a:spcPts val="0"/>
              </a:spcAft>
            </a:pPr>
            <a:r xmlns:a="http://schemas.openxmlformats.org/drawingml/2006/main">
              <a:rPr lang="vi" altLang="en-US" sz="1800" dirty="0">
                <a:latin typeface="+mn-lt"/>
              </a:rPr>
              <a:t>hay còn gọi là </a:t>
            </a:r>
            <a:r xmlns:a="http://schemas.openxmlformats.org/drawingml/2006/main">
              <a:rPr lang="vi" altLang="ja-JP" sz="1800" dirty="0">
                <a:latin typeface="+mn-lt"/>
              </a:rPr>
              <a:t>"trình đọc thư"</a:t>
            </a:r>
          </a:p>
          <a:p>
            <a:pPr xmlns:a="http://schemas.openxmlformats.org/drawingml/2006/main">
              <a:spcAft>
                <a:spcPts val="0"/>
              </a:spcAft>
            </a:pPr>
            <a:r xmlns:a="http://schemas.openxmlformats.org/drawingml/2006/main">
              <a:rPr lang="vi" altLang="en-US" sz="1800" dirty="0">
                <a:latin typeface="+mn-lt"/>
              </a:rPr>
              <a:t>soạn thảo, chỉnh sửa, đọc thư</a:t>
            </a:r>
          </a:p>
          <a:p>
            <a:pPr xmlns:a="http://schemas.openxmlformats.org/drawingml/2006/main">
              <a:spcAft>
                <a:spcPts val="0"/>
              </a:spcAft>
            </a:pPr>
            <a:r xmlns:a="http://schemas.openxmlformats.org/drawingml/2006/main">
              <a:rPr lang="vi" altLang="en-US" sz="1800" dirty="0">
                <a:latin typeface="+mn-lt"/>
              </a:rPr>
              <a:t>ví dụ: Outlook, Thunderbird, ứng dụng thư iPhone</a:t>
            </a:r>
          </a:p>
          <a:p>
            <a:pPr xmlns:a="http://schemas.openxmlformats.org/drawingml/2006/main">
              <a:spcAft>
                <a:spcPts val="0"/>
              </a:spcAft>
            </a:pPr>
            <a:r xmlns:a="http://schemas.openxmlformats.org/drawingml/2006/main">
              <a:rPr lang="vi" altLang="en-US" sz="1800" dirty="0">
                <a:latin typeface="+mn-lt"/>
              </a:rPr>
              <a:t>tin nhắn đi, đến được lưu trữ trên </a:t>
            </a:r>
            <a:r xmlns:a="http://schemas.openxmlformats.org/drawingml/2006/main">
              <a:rPr lang="vi" altLang="en-US" sz="1800" dirty="0" smtClean="0">
                <a:latin typeface="+mn-lt"/>
              </a:rPr>
              <a:t>máy chủ</a:t>
            </a:r>
            <a:endParaRPr xmlns:a="http://schemas.openxmlformats.org/drawingml/2006/main" lang="en-US" altLang="en-US" sz="1800" dirty="0">
              <a:latin typeface="+mn-lt"/>
            </a:endParaRPr>
          </a:p>
        </p:txBody>
      </p:sp>
      <p:pic>
        <p:nvPicPr>
          <p:cNvPr id="4" name="Picture 3" descr="3 mail servers are connected via S M T P. Each mail server has user agents. The mail server consists of an outgoing message queue and a user mailbox."/>
          <p:cNvPicPr>
            <a:picLocks noChangeAspect="1"/>
          </p:cNvPicPr>
          <p:nvPr/>
        </p:nvPicPr>
        <p:blipFill>
          <a:blip r:embed="rId2"/>
          <a:stretch>
            <a:fillRect/>
          </a:stretch>
        </p:blipFill>
        <p:spPr>
          <a:xfrm>
            <a:off x="5425174" y="1734808"/>
            <a:ext cx="3335366" cy="4505508"/>
          </a:xfrm>
          <a:prstGeom prst="rect">
            <a:avLst/>
          </a:prstGeom>
        </p:spPr>
      </p:pic>
    </p:spTree>
    <p:extLst>
      <p:ext uri="{BB962C8B-B14F-4D97-AF65-F5344CB8AC3E}">
        <p14:creationId xmlns:p14="http://schemas.microsoft.com/office/powerpoint/2010/main" val="27967964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Thư điện tử: Máy chủ thư</a:t>
            </a:r>
          </a:p>
        </p:txBody>
      </p:sp>
      <p:sp>
        <p:nvSpPr>
          <p:cNvPr id="3" name="Text Placeholder 2"/>
          <p:cNvSpPr>
            <a:spLocks noGrp="1"/>
          </p:cNvSpPr>
          <p:nvPr>
            <p:ph type="body" idx="1"/>
          </p:nvPr>
        </p:nvSpPr>
        <p:spPr>
          <a:xfrm>
            <a:off x="457199" y="1600200"/>
            <a:ext cx="3739243" cy="4525963"/>
          </a:xfrm>
        </p:spPr>
        <p:txBody>
          <a:bodyPr/>
          <a:lstStyle/>
          <a:p>
            <a:pPr xmlns:a="http://schemas.openxmlformats.org/drawingml/2006/main" marL="0" indent="0">
              <a:buFont typeface="Wingdings" panose="05000000000000000000" pitchFamily="2" charset="2"/>
              <a:buNone/>
            </a:pPr>
            <a:r xmlns:a="http://schemas.openxmlformats.org/drawingml/2006/main">
              <a:rPr lang="vi" altLang="en-US" sz="2000" b="1" dirty="0">
                <a:solidFill>
                  <a:schemeClr val="tx1"/>
                </a:solidFill>
                <a:latin typeface="+mn-lt"/>
              </a:rPr>
              <a:t>máy chủ thư:</a:t>
            </a:r>
          </a:p>
          <a:p>
            <a:r xmlns:a="http://schemas.openxmlformats.org/drawingml/2006/main">
              <a:rPr lang="vi" altLang="en-US" sz="2000" b="1" dirty="0">
                <a:solidFill>
                  <a:schemeClr val="tx1"/>
                </a:solidFill>
                <a:latin typeface="+mn-lt"/>
              </a:rPr>
              <a:t>hộp thư </a:t>
            </a:r>
            <a:r xmlns:a="http://schemas.openxmlformats.org/drawingml/2006/main">
              <a:rPr lang="vi" altLang="en-US" sz="2000" dirty="0">
                <a:latin typeface="+mn-lt"/>
              </a:rPr>
              <a:t>chứa thư đến cho người dùng</a:t>
            </a:r>
          </a:p>
          <a:p>
            <a:r xmlns:a="http://schemas.openxmlformats.org/drawingml/2006/main">
              <a:rPr lang="vi" altLang="en-US" sz="2000" b="1" dirty="0">
                <a:solidFill>
                  <a:schemeClr val="tx1"/>
                </a:solidFill>
                <a:latin typeface="+mn-lt"/>
              </a:rPr>
              <a:t>hàng đợi tin nhắn </a:t>
            </a:r>
            <a:r xmlns:a="http://schemas.openxmlformats.org/drawingml/2006/main">
              <a:rPr lang="vi" altLang="en-US" sz="2000" dirty="0">
                <a:latin typeface="+mn-lt"/>
              </a:rPr>
              <a:t>của các tin nhắn thư đi (sẽ được gửi)</a:t>
            </a:r>
          </a:p>
          <a:p>
            <a:r xmlns:a="http://schemas.openxmlformats.org/drawingml/2006/main">
              <a:rPr lang="vi" altLang="en-US" sz="2000" b="1" dirty="0" smtClean="0">
                <a:solidFill>
                  <a:schemeClr val="tx1"/>
                </a:solidFill>
                <a:latin typeface="+mn-lt"/>
              </a:rPr>
              <a:t>S</a:t>
            </a:r>
            <a:r xmlns:a="http://schemas.openxmlformats.org/drawingml/2006/main">
              <a:rPr lang="vi" altLang="en-US" sz="100" b="1" dirty="0" smtClean="0">
                <a:solidFill>
                  <a:schemeClr val="tx1"/>
                </a:solidFill>
                <a:latin typeface="+mn-lt"/>
              </a:rPr>
              <a:t> </a:t>
            </a:r>
            <a:r xmlns:a="http://schemas.openxmlformats.org/drawingml/2006/main">
              <a:rPr lang="vi" altLang="en-US" sz="2000" b="1" dirty="0" smtClean="0">
                <a:solidFill>
                  <a:schemeClr val="tx1"/>
                </a:solidFill>
                <a:latin typeface="+mn-lt"/>
              </a:rPr>
              <a:t>m</a:t>
            </a:r>
            <a:r xmlns:a="http://schemas.openxmlformats.org/drawingml/2006/main">
              <a:rPr lang="vi" altLang="en-US" sz="100" b="1" dirty="0" smtClean="0">
                <a:solidFill>
                  <a:schemeClr val="tx1"/>
                </a:solidFill>
                <a:latin typeface="+mn-lt"/>
              </a:rPr>
              <a:t> </a:t>
            </a:r>
            <a:r xmlns:a="http://schemas.openxmlformats.org/drawingml/2006/main">
              <a:rPr lang="vi" altLang="en-US" sz="2000" b="1" dirty="0" smtClean="0">
                <a:solidFill>
                  <a:schemeClr val="tx1"/>
                </a:solidFill>
                <a:latin typeface="+mn-lt"/>
              </a:rPr>
              <a:t>t</a:t>
            </a:r>
            <a:r xmlns:a="http://schemas.openxmlformats.org/drawingml/2006/main">
              <a:rPr lang="vi" altLang="en-US" sz="100" b="1" dirty="0" smtClean="0">
                <a:solidFill>
                  <a:schemeClr val="tx1"/>
                </a:solidFill>
                <a:latin typeface="+mn-lt"/>
              </a:rPr>
              <a:t> </a:t>
            </a:r>
            <a:r xmlns:a="http://schemas.openxmlformats.org/drawingml/2006/main">
              <a:rPr lang="vi" altLang="en-US" sz="2000" b="1" dirty="0">
                <a:solidFill>
                  <a:schemeClr val="tx1"/>
                </a:solidFill>
                <a:latin typeface="+mn-lt"/>
              </a:rPr>
              <a:t>Giao thức </a:t>
            </a:r>
            <a:r xmlns:a="http://schemas.openxmlformats.org/drawingml/2006/main">
              <a:rPr lang="vi" altLang="en-US" sz="2000" b="1" dirty="0" smtClean="0">
                <a:solidFill>
                  <a:schemeClr val="tx1"/>
                </a:solidFill>
                <a:latin typeface="+mn-lt"/>
              </a:rPr>
              <a:t>P </a:t>
            </a:r>
            <a:r xmlns:a="http://schemas.openxmlformats.org/drawingml/2006/main">
              <a:rPr lang="vi" altLang="en-US" sz="2000" dirty="0">
                <a:latin typeface="+mn-lt"/>
              </a:rPr>
              <a:t>giữa các máy chủ thư để gửi thư điện tử</a:t>
            </a:r>
          </a:p>
          <a:p>
            <a:pPr xmlns:a="http://schemas.openxmlformats.org/drawingml/2006/main" lvl="1"/>
            <a:r xmlns:a="http://schemas.openxmlformats.org/drawingml/2006/main">
              <a:rPr lang="vi" altLang="en-US" sz="2000" dirty="0">
                <a:latin typeface="+mn-lt"/>
              </a:rPr>
              <a:t>máy khách: máy chủ gửi thư</a:t>
            </a:r>
          </a:p>
          <a:p>
            <a:pPr xmlns:a="http://schemas.openxmlformats.org/drawingml/2006/main" lvl="1"/>
            <a:r xmlns:a="http://schemas.openxmlformats.org/drawingml/2006/main">
              <a:rPr lang="vi" altLang="ja-JP" sz="2000" dirty="0" smtClean="0">
                <a:latin typeface="+mn-lt"/>
              </a:rPr>
              <a:t>“server”: </a:t>
            </a:r>
            <a:r xmlns:a="http://schemas.openxmlformats.org/drawingml/2006/main">
              <a:rPr lang="vi" altLang="ja-JP" sz="2000" dirty="0" smtClean="0">
                <a:latin typeface="+mn-lt"/>
              </a:rPr>
              <a:t>máy chủ </a:t>
            </a:r>
            <a:endParaRPr xmlns:a="http://schemas.openxmlformats.org/drawingml/2006/main" lang="en-US" altLang="en-US" sz="2000" dirty="0">
              <a:latin typeface="+mn-lt"/>
            </a:endParaRPr>
            <a:r xmlns:a="http://schemas.openxmlformats.org/drawingml/2006/main">
              <a:rPr lang="vi" altLang="ja-JP" sz="2000" dirty="0">
                <a:latin typeface="+mn-lt"/>
              </a:rPr>
              <a:t>nhận mail</a:t>
            </a:r>
          </a:p>
        </p:txBody>
      </p:sp>
      <p:pic>
        <p:nvPicPr>
          <p:cNvPr id="4" name="Picture 3" descr="3 mail servers are connected via S M T P. Each mail server has user agents. The mail server consists of an outgoing message queue and a user mailbox."/>
          <p:cNvPicPr>
            <a:picLocks noChangeAspect="1"/>
          </p:cNvPicPr>
          <p:nvPr/>
        </p:nvPicPr>
        <p:blipFill>
          <a:blip r:embed="rId2"/>
          <a:stretch>
            <a:fillRect/>
          </a:stretch>
        </p:blipFill>
        <p:spPr>
          <a:xfrm>
            <a:off x="4391653" y="1663643"/>
            <a:ext cx="4012625" cy="4666615"/>
          </a:xfrm>
          <a:prstGeom prst="rect">
            <a:avLst/>
          </a:prstGeom>
        </p:spPr>
      </p:pic>
    </p:spTree>
    <p:extLst>
      <p:ext uri="{BB962C8B-B14F-4D97-AF65-F5344CB8AC3E}">
        <p14:creationId xmlns:p14="http://schemas.microsoft.com/office/powerpoint/2010/main" val="28953578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txBox="1">
            <a:spLocks noGrp="1"/>
          </p:cNvSpPr>
          <p:nvPr>
            <p:ph type="title"/>
          </p:nvPr>
        </p:nvSpPr>
        <p:spPr/>
        <p:txBody>
          <a:bodyPr>
            <a:spAutoFit/>
          </a:bodyPr>
          <a:lstStyle/>
          <a:p>
            <a:pPr xmlns:a="http://schemas.openxmlformats.org/drawingml/2006/main">
              <a:spcBef>
                <a:spcPct val="0"/>
              </a:spcBef>
              <a:buFont typeface="Times New Roman" panose="02020603050405020304" pitchFamily="18" charset="0"/>
              <a:buNone/>
            </a:pP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Tạo ứng dụng mạng</a:t>
            </a:r>
            <a:endParaRPr xmlns:a="http://schemas.openxmlformats.org/drawingml/2006/main" lang="en-US" altLang="en-US" sz="2000" b="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4026310" cy="2163763"/>
          </a:xfrm>
        </p:spPr>
        <p:txBody>
          <a:bodyPr/>
          <a:lstStyle/>
          <a:p>
            <a:pPr xmlns:a="http://schemas.openxmlformats.org/drawingml/2006/main" marL="0" indent="0">
              <a:buFont typeface="Wingdings" panose="05000000000000000000" pitchFamily="2" charset="2"/>
              <a:buNone/>
              <a:defRPr/>
            </a:pPr>
            <a:r xmlns:a="http://schemas.openxmlformats.org/drawingml/2006/main">
              <a:rPr lang="vi" altLang="en-US" sz="1800" b="1" dirty="0">
                <a:solidFill>
                  <a:schemeClr val="tx1"/>
                </a:solidFill>
                <a:latin typeface="+mn-lt"/>
              </a:rPr>
              <a:t>viết các chương trình:</a:t>
            </a:r>
          </a:p>
          <a:p>
            <a:pPr xmlns:a="http://schemas.openxmlformats.org/drawingml/2006/main">
              <a:defRPr/>
            </a:pPr>
            <a:r xmlns:a="http://schemas.openxmlformats.org/drawingml/2006/main">
              <a:rPr lang="vi" altLang="en-US" sz="1800" dirty="0">
                <a:latin typeface="+mn-lt"/>
              </a:rPr>
              <a:t>chạy trên các </a:t>
            </a:r>
            <a:r xmlns:a="http://schemas.openxmlformats.org/drawingml/2006/main">
              <a:rPr lang="vi" altLang="en-US" sz="1800" b="1" dirty="0">
                <a:latin typeface="+mn-lt"/>
              </a:rPr>
              <a:t>hệ thống đầu cuối (khác nhau)</a:t>
            </a:r>
          </a:p>
          <a:p>
            <a:pPr xmlns:a="http://schemas.openxmlformats.org/drawingml/2006/main">
              <a:defRPr/>
            </a:pPr>
            <a:r xmlns:a="http://schemas.openxmlformats.org/drawingml/2006/main">
              <a:rPr lang="vi" altLang="en-US" sz="1800" dirty="0">
                <a:latin typeface="+mn-lt"/>
              </a:rPr>
              <a:t>giao tiếp qua mạng</a:t>
            </a:r>
          </a:p>
          <a:p>
            <a:pPr xmlns:a="http://schemas.openxmlformats.org/drawingml/2006/main">
              <a:defRPr/>
            </a:pPr>
            <a:r xmlns:a="http://schemas.openxmlformats.org/drawingml/2006/main">
              <a:rPr lang="vi" altLang="en-US" sz="1800" dirty="0">
                <a:latin typeface="+mn-lt"/>
              </a:rPr>
              <a:t>ví dụ: phần mềm máy chủ web giao tiếp với </a:t>
            </a:r>
            <a:r xmlns:a="http://schemas.openxmlformats.org/drawingml/2006/main">
              <a:rPr lang="vi" altLang="en-US" sz="1800" dirty="0" smtClean="0">
                <a:latin typeface="+mn-lt"/>
              </a:rPr>
              <a:t>phần mềm trình duyệt</a:t>
            </a:r>
            <a:endParaRPr xmlns:a="http://schemas.openxmlformats.org/drawingml/2006/main" lang="en-US" altLang="en-US" sz="1800" dirty="0">
              <a:latin typeface="+mn-lt"/>
            </a:endParaRPr>
          </a:p>
        </p:txBody>
      </p:sp>
      <p:sp>
        <p:nvSpPr>
          <p:cNvPr id="2" name="Text Placeholder 1"/>
          <p:cNvSpPr>
            <a:spLocks noGrp="1"/>
          </p:cNvSpPr>
          <p:nvPr>
            <p:ph type="body" idx="2"/>
          </p:nvPr>
        </p:nvSpPr>
        <p:spPr>
          <a:xfrm>
            <a:off x="457200" y="3903408"/>
            <a:ext cx="4026310" cy="2349908"/>
          </a:xfrm>
        </p:spPr>
        <p:txBody>
          <a:bodyPr/>
          <a:lstStyle/>
          <a:p>
            <a:pPr xmlns:a="http://schemas.openxmlformats.org/drawingml/2006/main" marL="0" indent="0">
              <a:buFont typeface="Wingdings" panose="05000000000000000000" pitchFamily="2" charset="2"/>
              <a:buNone/>
              <a:defRPr/>
            </a:pPr>
            <a:r xmlns:a="http://schemas.openxmlformats.org/drawingml/2006/main">
              <a:rPr lang="vi" altLang="en-US" sz="1800" b="1" dirty="0">
                <a:solidFill>
                  <a:schemeClr val="tx1"/>
                </a:solidFill>
                <a:latin typeface="+mn-lt"/>
              </a:rPr>
              <a:t>không cần viết phần mềm cho các thiết bị lõi mạng</a:t>
            </a:r>
          </a:p>
          <a:p>
            <a:pPr xmlns:a="http://schemas.openxmlformats.org/drawingml/2006/main">
              <a:defRPr/>
            </a:pPr>
            <a:r xmlns:a="http://schemas.openxmlformats.org/drawingml/2006/main">
              <a:rPr lang="vi" altLang="en-US" sz="1800" dirty="0">
                <a:latin typeface="+mn-lt"/>
              </a:rPr>
              <a:t>thiết bị lõi mạng không chạy ứng dụng người dùng</a:t>
            </a:r>
          </a:p>
          <a:p>
            <a:pPr xmlns:a="http://schemas.openxmlformats.org/drawingml/2006/main">
              <a:defRPr/>
            </a:pPr>
            <a:r xmlns:a="http://schemas.openxmlformats.org/drawingml/2006/main">
              <a:rPr lang="vi" altLang="en-US" sz="1800" dirty="0">
                <a:latin typeface="+mn-lt"/>
              </a:rPr>
              <a:t>các ứng dụng trên hệ thống đầu cuối cho phép phát triển, </a:t>
            </a:r>
            <a:r xmlns:a="http://schemas.openxmlformats.org/drawingml/2006/main">
              <a:rPr lang="vi" altLang="en-US" sz="1800" dirty="0" smtClean="0">
                <a:latin typeface="+mn-lt"/>
              </a:rPr>
              <a:t>phổ biến ứng dụng nhanh chóng</a:t>
            </a:r>
            <a:endParaRPr xmlns:a="http://schemas.openxmlformats.org/drawingml/2006/main" lang="en-US" altLang="en-US" sz="1800" dirty="0">
              <a:latin typeface="+mn-lt"/>
            </a:endParaRPr>
          </a:p>
        </p:txBody>
      </p:sp>
      <p:pic>
        <p:nvPicPr>
          <p:cNvPr id="44036" name="Picture 412" descr="A network consists of five linked groups, as follows. Mobile network, national or global I S P, local or regional I S P, home network, enterprise network. In the mobile network, a laptop has five layers, as follows. Application, transport, network, link, physical. In the enterprise network, a server has five layers, as follows. Application, transport, network, link, physical. A P C has the same five layers. The application layer in all three devices are linke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71278" y="1798224"/>
            <a:ext cx="3748088"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a:t>Thư điện tử: </a:t>
            </a:r>
            <a:r xmlns:a="http://schemas.openxmlformats.org/drawingml/2006/main">
              <a:rPr lang="vi" altLang="en-US" dirty="0" smtClean="0"/>
              <a:t>S</a:t>
            </a:r>
            <a:r xmlns:a="http://schemas.openxmlformats.org/drawingml/2006/main">
              <a:rPr lang="vi" altLang="en-US" sz="100" dirty="0" smtClean="0"/>
              <a:t> </a:t>
            </a:r>
            <a:r xmlns:a="http://schemas.openxmlformats.org/drawingml/2006/main">
              <a:rPr lang="vi" altLang="en-US" dirty="0" smtClean="0"/>
              <a:t>m</a:t>
            </a:r>
            <a:r xmlns:a="http://schemas.openxmlformats.org/drawingml/2006/main">
              <a:rPr lang="vi" altLang="en-US" sz="100" dirty="0" smtClean="0"/>
              <a:t> </a:t>
            </a:r>
            <a:r xmlns:a="http://schemas.openxmlformats.org/drawingml/2006/main">
              <a:rPr lang="vi" altLang="en-US" dirty="0" smtClean="0"/>
              <a:t>t</a:t>
            </a:r>
            <a:r xmlns:a="http://schemas.openxmlformats.org/drawingml/2006/main">
              <a:rPr lang="vi" altLang="en-US" sz="100" dirty="0" smtClean="0"/>
              <a:t> </a:t>
            </a:r>
            <a:r xmlns:a="http://schemas.openxmlformats.org/drawingml/2006/main">
              <a:rPr lang="vi" altLang="en-US" dirty="0" smtClean="0"/>
              <a:t>P </a:t>
            </a:r>
            <a:r xmlns:a="http://schemas.openxmlformats.org/drawingml/2006/main">
              <a:rPr lang="vi" altLang="en-US" dirty="0"/>
              <a:t>[ </a:t>
            </a:r>
            <a:r xmlns:a="http://schemas.openxmlformats.org/drawingml/2006/main">
              <a:rPr lang="vi" altLang="en-US" dirty="0" smtClean="0"/>
              <a:t>R</a:t>
            </a:r>
            <a:r xmlns:a="http://schemas.openxmlformats.org/drawingml/2006/main">
              <a:rPr lang="vi" altLang="en-US" sz="100" dirty="0" smtClean="0"/>
              <a:t> </a:t>
            </a:r>
            <a:r xmlns:a="http://schemas.openxmlformats.org/drawingml/2006/main">
              <a:rPr lang="vi" altLang="en-US" dirty="0" smtClean="0"/>
              <a:t>F</a:t>
            </a:r>
            <a:r xmlns:a="http://schemas.openxmlformats.org/drawingml/2006/main">
              <a:rPr lang="vi" altLang="en-US" sz="100" dirty="0" smtClean="0"/>
              <a:t> </a:t>
            </a:r>
            <a:r xmlns:a="http://schemas.openxmlformats.org/drawingml/2006/main">
              <a:rPr lang="vi" altLang="en-US" dirty="0" smtClean="0"/>
              <a:t>C </a:t>
            </a:r>
            <a:r xmlns:a="http://schemas.openxmlformats.org/drawingml/2006/main">
              <a:rPr lang="vi" altLang="en-US" dirty="0"/>
              <a:t>2821]</a:t>
            </a:r>
            <a:endParaRPr xmlns:a="http://schemas.openxmlformats.org/drawingml/2006/main" lang="en-US" dirty="0"/>
          </a:p>
        </p:txBody>
      </p:sp>
      <p:sp>
        <p:nvSpPr>
          <p:cNvPr id="3" name="Text Placeholder 2"/>
          <p:cNvSpPr>
            <a:spLocks noGrp="1"/>
          </p:cNvSpPr>
          <p:nvPr>
            <p:ph type="body" idx="1"/>
          </p:nvPr>
        </p:nvSpPr>
        <p:spPr>
          <a:xfrm>
            <a:off x="457200" y="1600200"/>
            <a:ext cx="8229600" cy="4688305"/>
          </a:xfrm>
        </p:spPr>
        <p:txBody>
          <a:bodyPr/>
          <a:lstStyle/>
          <a:p>
            <a:r xmlns:a="http://schemas.openxmlformats.org/drawingml/2006/main">
              <a:rPr lang="vi" altLang="en-US" sz="2000" dirty="0">
                <a:latin typeface="+mn-lt"/>
              </a:rPr>
              <a:t>sử dụng </a:t>
            </a:r>
            <a:r xmlns:a="http://schemas.openxmlformats.org/drawingml/2006/main">
              <a:rPr lang="vi" altLang="en-US" sz="2000" dirty="0" smtClean="0">
                <a:latin typeface="+mn-lt"/>
              </a:rPr>
              <a:t>T</a:t>
            </a:r>
            <a:r xmlns:a="http://schemas.openxmlformats.org/drawingml/2006/main">
              <a:rPr lang="vi" altLang="en-US" sz="100" dirty="0" smtClean="0">
                <a:latin typeface="+mn-lt"/>
              </a:rPr>
              <a:t> </a:t>
            </a:r>
            <a:r xmlns:a="http://schemas.openxmlformats.org/drawingml/2006/main">
              <a:rPr lang="vi" altLang="en-US" sz="2000" dirty="0" smtClean="0">
                <a:latin typeface="+mn-lt"/>
              </a:rPr>
              <a:t>C</a:t>
            </a:r>
            <a:r xmlns:a="http://schemas.openxmlformats.org/drawingml/2006/main">
              <a:rPr lang="vi" altLang="en-US" sz="100" dirty="0" smtClean="0">
                <a:latin typeface="+mn-lt"/>
              </a:rPr>
              <a:t> </a:t>
            </a:r>
            <a:r xmlns:a="http://schemas.openxmlformats.org/drawingml/2006/main">
              <a:rPr lang="vi" altLang="en-US" sz="2000" dirty="0" smtClean="0">
                <a:latin typeface="+mn-lt"/>
              </a:rPr>
              <a:t>P </a:t>
            </a:r>
            <a:r xmlns:a="http://schemas.openxmlformats.org/drawingml/2006/main">
              <a:rPr lang="vi" altLang="en-US" sz="2000" dirty="0">
                <a:latin typeface="+mn-lt"/>
              </a:rPr>
              <a:t>để chuyển tin nhắn email từ máy khách sang máy chủ một cách đáng tin cậy, cổng 25</a:t>
            </a:r>
          </a:p>
          <a:p>
            <a:r xmlns:a="http://schemas.openxmlformats.org/drawingml/2006/main">
              <a:rPr lang="vi" altLang="en-US" sz="2000" dirty="0">
                <a:latin typeface="+mn-lt"/>
              </a:rPr>
              <a:t>chuyển trực tiếp: máy chủ gửi đến máy chủ nhận</a:t>
            </a:r>
          </a:p>
          <a:p>
            <a:r xmlns:a="http://schemas.openxmlformats.org/drawingml/2006/main">
              <a:rPr lang="vi" altLang="en-US" sz="2000" dirty="0">
                <a:latin typeface="+mn-lt"/>
              </a:rPr>
              <a:t>ba giai đoạn chuyển giao</a:t>
            </a:r>
          </a:p>
          <a:p>
            <a:pPr xmlns:a="http://schemas.openxmlformats.org/drawingml/2006/main" lvl="1"/>
            <a:r xmlns:a="http://schemas.openxmlformats.org/drawingml/2006/main">
              <a:rPr lang="vi" altLang="en-US" sz="2000" dirty="0">
                <a:latin typeface="+mn-lt"/>
              </a:rPr>
              <a:t>bắt tay (chào hỏi)</a:t>
            </a:r>
          </a:p>
          <a:p>
            <a:pPr xmlns:a="http://schemas.openxmlformats.org/drawingml/2006/main" lvl="1"/>
            <a:r xmlns:a="http://schemas.openxmlformats.org/drawingml/2006/main">
              <a:rPr lang="vi" altLang="en-US" sz="2000" dirty="0">
                <a:latin typeface="+mn-lt"/>
              </a:rPr>
              <a:t>chuyển tin nhắn</a:t>
            </a:r>
          </a:p>
          <a:p>
            <a:pPr xmlns:a="http://schemas.openxmlformats.org/drawingml/2006/main" lvl="1"/>
            <a:r xmlns:a="http://schemas.openxmlformats.org/drawingml/2006/main">
              <a:rPr lang="vi" altLang="en-US" sz="2000" dirty="0">
                <a:latin typeface="+mn-lt"/>
              </a:rPr>
              <a:t>Khép kín</a:t>
            </a:r>
          </a:p>
          <a:p>
            <a:r xmlns:a="http://schemas.openxmlformats.org/drawingml/2006/main">
              <a:rPr lang="vi" altLang="en-US" sz="2000" dirty="0">
                <a:latin typeface="+mn-lt"/>
              </a:rPr>
              <a:t>tương tác lệnh/phản hồi (như </a:t>
            </a:r>
            <a:r xmlns:a="http://schemas.openxmlformats.org/drawingml/2006/main">
              <a:rPr lang="vi" altLang="en-US" sz="2000" dirty="0" smtClean="0">
                <a:latin typeface="+mn-lt"/>
              </a:rPr>
              <a:t>H</a:t>
            </a:r>
            <a:r xmlns:a="http://schemas.openxmlformats.org/drawingml/2006/main">
              <a:rPr lang="vi" altLang="en-US" sz="100" dirty="0" smtClean="0">
                <a:latin typeface="+mn-lt"/>
              </a:rPr>
              <a:t> </a:t>
            </a:r>
            <a:r xmlns:a="http://schemas.openxmlformats.org/drawingml/2006/main">
              <a:rPr lang="vi" altLang="en-US" sz="2000" dirty="0" smtClean="0">
                <a:latin typeface="+mn-lt"/>
              </a:rPr>
              <a:t>t</a:t>
            </a:r>
            <a:r xmlns:a="http://schemas.openxmlformats.org/drawingml/2006/main">
              <a:rPr lang="vi" altLang="en-US" sz="100" dirty="0" smtClean="0">
                <a:latin typeface="+mn-lt"/>
              </a:rPr>
              <a:t> </a:t>
            </a:r>
            <a:r xmlns:a="http://schemas.openxmlformats.org/drawingml/2006/main">
              <a:rPr lang="vi" altLang="en-US" sz="2000" dirty="0" smtClean="0">
                <a:latin typeface="+mn-lt"/>
              </a:rPr>
              <a:t>t</a:t>
            </a:r>
            <a:r xmlns:a="http://schemas.openxmlformats.org/drawingml/2006/main">
              <a:rPr lang="vi" altLang="en-US" sz="100" dirty="0" smtClean="0">
                <a:latin typeface="+mn-lt"/>
              </a:rPr>
              <a:t> </a:t>
            </a:r>
            <a:r xmlns:a="http://schemas.openxmlformats.org/drawingml/2006/main">
              <a:rPr lang="vi" altLang="en-US" sz="2000" dirty="0" smtClean="0">
                <a:latin typeface="+mn-lt"/>
              </a:rPr>
              <a:t>P </a:t>
            </a:r>
            <a:r xmlns:a="http://schemas.openxmlformats.org/drawingml/2006/main">
              <a:rPr lang="vi" altLang="en-US" sz="2000" dirty="0">
                <a:latin typeface="+mn-lt"/>
              </a:rPr>
              <a:t>)</a:t>
            </a:r>
            <a:endParaRPr xmlns:a="http://schemas.openxmlformats.org/drawingml/2006/main" lang="en-US" altLang="en-US" sz="2000" dirty="0">
              <a:solidFill>
                <a:schemeClr val="accent2"/>
              </a:solidFill>
              <a:latin typeface="+mn-lt"/>
            </a:endParaRPr>
          </a:p>
          <a:p>
            <a:pPr xmlns:a="http://schemas.openxmlformats.org/drawingml/2006/main" lvl="1"/>
            <a:r xmlns:a="http://schemas.openxmlformats.org/drawingml/2006/main">
              <a:rPr lang="vi" altLang="en-US" sz="2000" b="1" dirty="0">
                <a:solidFill>
                  <a:schemeClr val="tx1"/>
                </a:solidFill>
                <a:latin typeface="+mn-lt"/>
              </a:rPr>
              <a:t>lệnh:</a:t>
            </a:r>
            <a:r xmlns:a="http://schemas.openxmlformats.org/drawingml/2006/main">
              <a:rPr lang="vi" altLang="en-US" sz="2000" dirty="0">
                <a:latin typeface="+mn-lt"/>
              </a:rPr>
              <a:t> </a:t>
            </a:r>
            <a:r xmlns:a="http://schemas.openxmlformats.org/drawingml/2006/main">
              <a:rPr lang="vi" altLang="en-US" sz="2000" dirty="0" smtClean="0">
                <a:latin typeface="+mn-lt"/>
              </a:rPr>
              <a:t>Một</a:t>
            </a:r>
            <a:r xmlns:a="http://schemas.openxmlformats.org/drawingml/2006/main">
              <a:rPr lang="vi" altLang="en-US" sz="100" dirty="0" smtClean="0">
                <a:latin typeface="+mn-lt"/>
              </a:rPr>
              <a:t> </a:t>
            </a:r>
            <a:r xmlns:a="http://schemas.openxmlformats.org/drawingml/2006/main">
              <a:rPr lang="vi" altLang="en-US" sz="2000" dirty="0" smtClean="0">
                <a:latin typeface="+mn-lt"/>
              </a:rPr>
              <a:t>S</a:t>
            </a:r>
            <a:r xmlns:a="http://schemas.openxmlformats.org/drawingml/2006/main">
              <a:rPr lang="vi" altLang="en-US" sz="100" dirty="0" smtClean="0">
                <a:latin typeface="+mn-lt"/>
              </a:rPr>
              <a:t> </a:t>
            </a:r>
            <a:r xmlns:a="http://schemas.openxmlformats.org/drawingml/2006/main">
              <a:rPr lang="vi" altLang="en-US" sz="2000" dirty="0" smtClean="0">
                <a:latin typeface="+mn-lt"/>
              </a:rPr>
              <a:t>C</a:t>
            </a:r>
            <a:r xmlns:a="http://schemas.openxmlformats.org/drawingml/2006/main">
              <a:rPr lang="vi" altLang="en-US" sz="100" dirty="0" smtClean="0">
                <a:latin typeface="+mn-lt"/>
              </a:rPr>
              <a:t> </a:t>
            </a:r>
            <a:r xmlns:a="http://schemas.openxmlformats.org/drawingml/2006/main">
              <a:rPr lang="vi" altLang="en-US" sz="2000" dirty="0" smtClean="0">
                <a:latin typeface="+mn-lt"/>
              </a:rPr>
              <a:t>Tôi</a:t>
            </a:r>
            <a:r xmlns:a="http://schemas.openxmlformats.org/drawingml/2006/main">
              <a:rPr lang="vi" altLang="en-US" sz="100" dirty="0" smtClean="0">
                <a:latin typeface="+mn-lt"/>
              </a:rPr>
              <a:t> </a:t>
            </a:r>
            <a:r xmlns:a="http://schemas.openxmlformats.org/drawingml/2006/main">
              <a:rPr lang="vi" altLang="en-US" sz="2000" dirty="0" smtClean="0">
                <a:latin typeface="+mn-lt"/>
              </a:rPr>
              <a:t>tôi </a:t>
            </a:r>
            <a:r xmlns:a="http://schemas.openxmlformats.org/drawingml/2006/main">
              <a:rPr lang="vi" altLang="en-US" sz="2000" dirty="0">
                <a:latin typeface="+mn-lt"/>
              </a:rPr>
              <a:t>nhắn tin</a:t>
            </a:r>
          </a:p>
          <a:p>
            <a:pPr xmlns:a="http://schemas.openxmlformats.org/drawingml/2006/main" lvl="1"/>
            <a:r xmlns:a="http://schemas.openxmlformats.org/drawingml/2006/main">
              <a:rPr lang="vi" altLang="en-US" sz="2000" b="1" dirty="0">
                <a:solidFill>
                  <a:schemeClr val="tx1"/>
                </a:solidFill>
                <a:latin typeface="+mn-lt"/>
              </a:rPr>
              <a:t>phản hồi: </a:t>
            </a:r>
            <a:r xmlns:a="http://schemas.openxmlformats.org/drawingml/2006/main">
              <a:rPr lang="vi" altLang="en-US" sz="2000" dirty="0">
                <a:latin typeface="+mn-lt"/>
              </a:rPr>
              <a:t>mã trạng thái và cụm từ</a:t>
            </a:r>
          </a:p>
          <a:p>
            <a:r xmlns:a="http://schemas.openxmlformats.org/drawingml/2006/main">
              <a:rPr lang="vi" altLang="en-US" sz="2000" dirty="0">
                <a:latin typeface="+mn-lt"/>
              </a:rPr>
              <a:t>tin nhắn phải ở dạng 7 bit </a:t>
            </a:r>
            <a:r xmlns:a="http://schemas.openxmlformats.org/drawingml/2006/main">
              <a:rPr lang="vi" altLang="en-US" sz="2000" dirty="0" smtClean="0">
                <a:latin typeface="+mn-lt"/>
              </a:rPr>
              <a:t>A</a:t>
            </a:r>
            <a:r xmlns:a="http://schemas.openxmlformats.org/drawingml/2006/main">
              <a:rPr lang="vi" altLang="en-US" sz="100" dirty="0" smtClean="0">
                <a:latin typeface="+mn-lt"/>
              </a:rPr>
              <a:t> </a:t>
            </a:r>
            <a:r xmlns:a="http://schemas.openxmlformats.org/drawingml/2006/main">
              <a:rPr lang="vi" altLang="en-US" sz="2000" dirty="0" smtClean="0">
                <a:latin typeface="+mn-lt"/>
              </a:rPr>
              <a:t>S</a:t>
            </a:r>
            <a:r xmlns:a="http://schemas.openxmlformats.org/drawingml/2006/main">
              <a:rPr lang="vi" altLang="en-US" sz="100" dirty="0" smtClean="0">
                <a:latin typeface="+mn-lt"/>
              </a:rPr>
              <a:t> </a:t>
            </a:r>
            <a:r xmlns:a="http://schemas.openxmlformats.org/drawingml/2006/main">
              <a:rPr lang="vi" altLang="en-US" sz="2000" dirty="0" smtClean="0">
                <a:latin typeface="+mn-lt"/>
              </a:rPr>
              <a:t>C</a:t>
            </a:r>
            <a:r xmlns:a="http://schemas.openxmlformats.org/drawingml/2006/main">
              <a:rPr lang="vi" altLang="en-US" sz="100" dirty="0" smtClean="0">
                <a:latin typeface="+mn-lt"/>
              </a:rPr>
              <a:t> </a:t>
            </a:r>
            <a:r xmlns:a="http://schemas.openxmlformats.org/drawingml/2006/main">
              <a:rPr lang="vi" altLang="en-US" sz="2000" dirty="0" smtClean="0">
                <a:latin typeface="+mn-lt"/>
              </a:rPr>
              <a:t>Tôi</a:t>
            </a:r>
            <a:endParaRPr xmlns:a="http://schemas.openxmlformats.org/drawingml/2006/main" lang="en-US" altLang="en-US" sz="2000" dirty="0">
              <a:latin typeface="+mn-lt"/>
            </a:endParaRPr>
          </a:p>
        </p:txBody>
      </p:sp>
    </p:spTree>
    <p:extLst>
      <p:ext uri="{BB962C8B-B14F-4D97-AF65-F5344CB8AC3E}">
        <p14:creationId xmlns:p14="http://schemas.microsoft.com/office/powerpoint/2010/main" val="24810555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Tình huống: Alice gửi tin nhắn cho Bob</a:t>
            </a:r>
          </a:p>
        </p:txBody>
      </p:sp>
      <p:sp>
        <p:nvSpPr>
          <p:cNvPr id="3" name="Text Placeholder 2"/>
          <p:cNvSpPr>
            <a:spLocks noGrp="1"/>
          </p:cNvSpPr>
          <p:nvPr>
            <p:ph type="body" idx="1"/>
          </p:nvPr>
        </p:nvSpPr>
        <p:spPr>
          <a:xfrm>
            <a:off x="473529" y="1583871"/>
            <a:ext cx="4212770" cy="2875834"/>
          </a:xfrm>
        </p:spPr>
        <p:txBody>
          <a:bodyPr/>
          <a:lstStyle/>
          <a:p>
            <a:pPr xmlns:a="http://schemas.openxmlformats.org/drawingml/2006/main">
              <a:buFont typeface="Wingdings" panose="05000000000000000000" pitchFamily="2" charset="2"/>
              <a:buNone/>
            </a:pPr>
            <a:r xmlns:a="http://schemas.openxmlformats.org/drawingml/2006/main">
              <a:rPr lang="vi" altLang="en-US" sz="2000" dirty="0">
                <a:latin typeface="+mn-lt"/>
              </a:rPr>
              <a:t>1) Alice sử dụng </a:t>
            </a:r>
            <a:r xmlns:a="http://schemas.openxmlformats.org/drawingml/2006/main">
              <a:rPr lang="vi" altLang="en-US" sz="2000" dirty="0" smtClean="0">
                <a:latin typeface="+mn-lt"/>
              </a:rPr>
              <a:t>U</a:t>
            </a:r>
            <a:r xmlns:a="http://schemas.openxmlformats.org/drawingml/2006/main">
              <a:rPr lang="vi" altLang="en-US" sz="100" dirty="0" smtClean="0">
                <a:latin typeface="+mn-lt"/>
              </a:rPr>
              <a:t> </a:t>
            </a:r>
            <a:r xmlns:a="http://schemas.openxmlformats.org/drawingml/2006/main">
              <a:rPr lang="vi" altLang="en-US" sz="2000" dirty="0" smtClean="0">
                <a:latin typeface="+mn-lt"/>
              </a:rPr>
              <a:t>A </a:t>
            </a:r>
            <a:r xmlns:a="http://schemas.openxmlformats.org/drawingml/2006/main">
              <a:rPr lang="vi" altLang="en-US" sz="2000" dirty="0">
                <a:latin typeface="+mn-lt"/>
              </a:rPr>
              <a:t>để soạn tin nhắn </a:t>
            </a:r>
            <a:r xmlns:a="http://schemas.openxmlformats.org/drawingml/2006/main">
              <a:rPr lang="vi" altLang="ja-JP" sz="2000" dirty="0" smtClean="0">
                <a:latin typeface="+mn-lt"/>
              </a:rPr>
              <a:t>“đến” </a:t>
            </a:r>
            <a:r xmlns:a="http://schemas.openxmlformats.org/drawingml/2006/main" xmlns:r="http://schemas.openxmlformats.org/officeDocument/2006/relationships">
              <a:rPr lang="vi" altLang="ja-JP" sz="2000" dirty="0">
                <a:latin typeface="Courier New" panose="02070309020205020404" pitchFamily="49" charset="0"/>
                <a:cs typeface="Courier New" panose="02070309020205020404" pitchFamily="49" charset="0"/>
                <a:hlinkClick r:id="rId2" tooltip="https://www.google.co.in/search?q=bob%40someschool.edu&amp;oq=bob%40someschool.edu&amp;aqs=chrome..69i57j69i58.1291j0j7&amp;sourceid=chrome&amp;ie=UTF-8"/>
              </a:rPr>
              <a:t>bob@someschool.edu</a:t>
            </a:r>
            <a:endParaRPr xmlns:a="http://schemas.openxmlformats.org/drawingml/2006/main" lang="en-US" altLang="ja-JP" sz="2000" dirty="0">
              <a:latin typeface="Courier New" panose="02070309020205020404" pitchFamily="49" charset="0"/>
              <a:cs typeface="Courier New" panose="02070309020205020404" pitchFamily="49" charset="0"/>
            </a:endParaRPr>
          </a:p>
          <a:p>
            <a:pPr xmlns:a="http://schemas.openxmlformats.org/drawingml/2006/main">
              <a:buFont typeface="Wingdings" panose="05000000000000000000" pitchFamily="2" charset="2"/>
              <a:buNone/>
            </a:pPr>
            <a:r xmlns:a="http://schemas.openxmlformats.org/drawingml/2006/main">
              <a:rPr lang="vi" altLang="en-US" sz="2000" dirty="0">
                <a:latin typeface="+mn-lt"/>
              </a:rPr>
              <a:t>2) </a:t>
            </a:r>
            <a:r xmlns:a="http://schemas.openxmlformats.org/drawingml/2006/main">
              <a:rPr lang="vi" altLang="en-US" sz="2000" dirty="0" smtClean="0">
                <a:latin typeface="+mn-lt"/>
              </a:rPr>
              <a:t>Alice </a:t>
            </a:r>
            <a:r xmlns:a="http://schemas.openxmlformats.org/drawingml/2006/main">
              <a:rPr lang="vi" altLang="ja-JP" sz="2000" dirty="0" smtClean="0">
                <a:latin typeface="+mn-lt"/>
              </a:rPr>
              <a:t>của U</a:t>
            </a:r>
            <a:r xmlns:a="http://schemas.openxmlformats.org/drawingml/2006/main">
              <a:rPr lang="vi" altLang="ja-JP" sz="100" dirty="0" smtClean="0">
                <a:latin typeface="+mn-lt"/>
              </a:rPr>
              <a:t> </a:t>
            </a:r>
            <a:r xmlns:a="http://schemas.openxmlformats.org/drawingml/2006/main">
              <a:rPr lang="vi" altLang="ja-JP" sz="2000" dirty="0" smtClean="0">
                <a:latin typeface="+mn-lt"/>
              </a:rPr>
              <a:t>A </a:t>
            </a:r>
            <a:r xmlns:a="http://schemas.openxmlformats.org/drawingml/2006/main">
              <a:rPr lang="vi" altLang="ja-JP" sz="2000" dirty="0">
                <a:latin typeface="+mn-lt"/>
              </a:rPr>
              <a:t>gửi tin nhắn đến máy chủ thư của cô ấy; tin nhắn được đặt trong hàng đợi tin nhắn</a:t>
            </a:r>
          </a:p>
          <a:p>
            <a:pPr xmlns:a="http://schemas.openxmlformats.org/drawingml/2006/main">
              <a:buFont typeface="Wingdings" panose="05000000000000000000" pitchFamily="2" charset="2"/>
              <a:buNone/>
            </a:pPr>
            <a:r xmlns:a="http://schemas.openxmlformats.org/drawingml/2006/main">
              <a:rPr lang="vi" altLang="en-US" sz="2000" dirty="0">
                <a:latin typeface="+mn-lt"/>
              </a:rPr>
              <a:t>3) phía khách hàng của </a:t>
            </a:r>
            <a:r xmlns:a="http://schemas.openxmlformats.org/drawingml/2006/main">
              <a:rPr lang="vi" altLang="en-US" sz="2000" dirty="0" smtClean="0">
                <a:latin typeface="+mn-lt"/>
              </a:rPr>
              <a:t>S</a:t>
            </a:r>
            <a:r xmlns:a="http://schemas.openxmlformats.org/drawingml/2006/main">
              <a:rPr lang="vi" altLang="en-US" sz="100" dirty="0" smtClean="0">
                <a:latin typeface="+mn-lt"/>
              </a:rPr>
              <a:t> </a:t>
            </a:r>
            <a:r xmlns:a="http://schemas.openxmlformats.org/drawingml/2006/main">
              <a:rPr lang="vi" altLang="en-US" sz="2000" dirty="0" smtClean="0">
                <a:latin typeface="+mn-lt"/>
              </a:rPr>
              <a:t>m</a:t>
            </a:r>
            <a:r xmlns:a="http://schemas.openxmlformats.org/drawingml/2006/main">
              <a:rPr lang="vi" altLang="en-US" sz="100" dirty="0" smtClean="0">
                <a:latin typeface="+mn-lt"/>
              </a:rPr>
              <a:t> </a:t>
            </a:r>
            <a:r xmlns:a="http://schemas.openxmlformats.org/drawingml/2006/main">
              <a:rPr lang="vi" altLang="en-US" sz="2000" dirty="0" smtClean="0">
                <a:latin typeface="+mn-lt"/>
              </a:rPr>
              <a:t>t</a:t>
            </a:r>
            <a:r xmlns:a="http://schemas.openxmlformats.org/drawingml/2006/main">
              <a:rPr lang="vi" altLang="en-US" sz="100" dirty="0" smtClean="0">
                <a:latin typeface="+mn-lt"/>
              </a:rPr>
              <a:t> </a:t>
            </a:r>
            <a:r xmlns:a="http://schemas.openxmlformats.org/drawingml/2006/main">
              <a:rPr lang="vi" altLang="en-US" sz="2000" dirty="0" smtClean="0">
                <a:latin typeface="+mn-lt"/>
              </a:rPr>
              <a:t>P </a:t>
            </a:r>
            <a:r xmlns:a="http://schemas.openxmlformats.org/drawingml/2006/main">
              <a:rPr lang="vi" altLang="en-US" sz="2000" dirty="0">
                <a:latin typeface="+mn-lt"/>
              </a:rPr>
              <a:t>mở </a:t>
            </a:r>
            <a:r xmlns:a="http://schemas.openxmlformats.org/drawingml/2006/main">
              <a:rPr lang="vi" altLang="en-US" sz="2000" dirty="0" smtClean="0">
                <a:latin typeface="+mn-lt"/>
              </a:rPr>
              <a:t>T</a:t>
            </a:r>
            <a:r xmlns:a="http://schemas.openxmlformats.org/drawingml/2006/main">
              <a:rPr lang="vi" altLang="en-US" sz="100" dirty="0" smtClean="0">
                <a:latin typeface="+mn-lt"/>
              </a:rPr>
              <a:t> </a:t>
            </a:r>
            <a:r xmlns:a="http://schemas.openxmlformats.org/drawingml/2006/main">
              <a:rPr lang="vi" altLang="en-US" sz="2000" dirty="0" smtClean="0">
                <a:latin typeface="+mn-lt"/>
              </a:rPr>
              <a:t>C</a:t>
            </a:r>
            <a:r xmlns:a="http://schemas.openxmlformats.org/drawingml/2006/main">
              <a:rPr lang="vi" altLang="en-US" sz="100" dirty="0" smtClean="0">
                <a:latin typeface="+mn-lt"/>
              </a:rPr>
              <a:t> </a:t>
            </a:r>
            <a:r xmlns:a="http://schemas.openxmlformats.org/drawingml/2006/main">
              <a:rPr lang="vi" altLang="en-US" sz="2000" dirty="0">
                <a:latin typeface="+mn-lt"/>
              </a:rPr>
              <a:t>Kết nối </a:t>
            </a:r>
            <a:r xmlns:a="http://schemas.openxmlformats.org/drawingml/2006/main">
              <a:rPr lang="vi" altLang="en-US" sz="2000" dirty="0" smtClean="0">
                <a:latin typeface="+mn-lt"/>
              </a:rPr>
              <a:t>P với </a:t>
            </a:r>
            <a:r xmlns:a="http://schemas.openxmlformats.org/drawingml/2006/main">
              <a:rPr lang="vi" altLang="ja-JP" sz="2000" dirty="0" smtClean="0">
                <a:latin typeface="+mn-lt"/>
              </a:rPr>
              <a:t>máy chủ </a:t>
            </a:r>
            <a:endParaRPr xmlns:a="http://schemas.openxmlformats.org/drawingml/2006/main" lang="en-US" altLang="en-US" sz="2000" dirty="0">
              <a:latin typeface="+mn-lt"/>
            </a:endParaRPr>
            <a:r xmlns:a="http://schemas.openxmlformats.org/drawingml/2006/main">
              <a:rPr lang="vi" altLang="ja-JP" sz="2000" dirty="0">
                <a:latin typeface="+mn-lt"/>
              </a:rPr>
              <a:t>thư </a:t>
            </a:r>
            <a:r xmlns:a="http://schemas.openxmlformats.org/drawingml/2006/main">
              <a:rPr lang="vi" altLang="ja-JP" sz="2000" dirty="0" smtClean="0">
                <a:latin typeface="+mn-lt"/>
              </a:rPr>
              <a:t>của </a:t>
            </a:r>
            <a:r xmlns:a="http://schemas.openxmlformats.org/drawingml/2006/main">
              <a:rPr lang="vi" altLang="en-US" sz="2000" dirty="0" smtClean="0">
                <a:latin typeface="+mn-lt"/>
              </a:rPr>
              <a:t>Bob</a:t>
            </a:r>
          </a:p>
        </p:txBody>
      </p:sp>
      <p:sp>
        <p:nvSpPr>
          <p:cNvPr id="4" name="Text Placeholder 3"/>
          <p:cNvSpPr>
            <a:spLocks noGrp="1"/>
          </p:cNvSpPr>
          <p:nvPr>
            <p:ph type="body" idx="2"/>
          </p:nvPr>
        </p:nvSpPr>
        <p:spPr>
          <a:xfrm>
            <a:off x="4798593" y="1614024"/>
            <a:ext cx="4000501" cy="2637134"/>
          </a:xfrm>
        </p:spPr>
        <p:txBody>
          <a:bodyPr/>
          <a:lstStyle/>
          <a:p>
            <a:pPr xmlns:a="http://schemas.openxmlformats.org/drawingml/2006/main">
              <a:buFont typeface="Wingdings" panose="05000000000000000000" pitchFamily="2" charset="2"/>
              <a:buNone/>
            </a:pPr>
            <a:r xmlns:a="http://schemas.openxmlformats.org/drawingml/2006/main">
              <a:rPr lang="vi" altLang="en-US" sz="2000" dirty="0">
                <a:latin typeface="+mn-lt"/>
              </a:rPr>
              <a:t>4) </a:t>
            </a:r>
            <a:r xmlns:a="http://schemas.openxmlformats.org/drawingml/2006/main">
              <a:rPr lang="vi" altLang="en-US" sz="2000" dirty="0" smtClean="0">
                <a:latin typeface="+mn-lt"/>
              </a:rPr>
              <a:t>S</a:t>
            </a:r>
            <a:r xmlns:a="http://schemas.openxmlformats.org/drawingml/2006/main">
              <a:rPr lang="vi" altLang="en-US" sz="100" dirty="0" smtClean="0">
                <a:latin typeface="+mn-lt"/>
              </a:rPr>
              <a:t> </a:t>
            </a:r>
            <a:r xmlns:a="http://schemas.openxmlformats.org/drawingml/2006/main">
              <a:rPr lang="vi" altLang="en-US" sz="2000" dirty="0" smtClean="0">
                <a:latin typeface="+mn-lt"/>
              </a:rPr>
              <a:t>m</a:t>
            </a:r>
            <a:r xmlns:a="http://schemas.openxmlformats.org/drawingml/2006/main">
              <a:rPr lang="vi" altLang="en-US" sz="100" dirty="0" smtClean="0">
                <a:latin typeface="+mn-lt"/>
              </a:rPr>
              <a:t> </a:t>
            </a:r>
            <a:r xmlns:a="http://schemas.openxmlformats.org/drawingml/2006/main">
              <a:rPr lang="vi" altLang="en-US" sz="2000" dirty="0" smtClean="0">
                <a:latin typeface="+mn-lt"/>
              </a:rPr>
              <a:t>t</a:t>
            </a:r>
            <a:r xmlns:a="http://schemas.openxmlformats.org/drawingml/2006/main">
              <a:rPr lang="vi" altLang="en-US" sz="100" dirty="0" smtClean="0">
                <a:latin typeface="+mn-lt"/>
              </a:rPr>
              <a:t> Máy khách </a:t>
            </a:r>
            <a:r xmlns:a="http://schemas.openxmlformats.org/drawingml/2006/main">
              <a:rPr lang="vi" altLang="en-US" sz="2000" dirty="0" smtClean="0">
                <a:latin typeface="+mn-lt"/>
              </a:rPr>
              <a:t>P </a:t>
            </a:r>
            <a:r xmlns:a="http://schemas.openxmlformats.org/drawingml/2006/main">
              <a:rPr lang="vi" altLang="en-US" sz="2000" dirty="0">
                <a:latin typeface="+mn-lt"/>
              </a:rPr>
              <a:t>gửi tin nhắn </a:t>
            </a:r>
            <a:r xmlns:a="http://schemas.openxmlformats.org/drawingml/2006/main">
              <a:rPr lang="vi" altLang="ja-JP" sz="2000" dirty="0" smtClean="0">
                <a:latin typeface="+mn-lt"/>
              </a:rPr>
              <a:t>của </a:t>
            </a:r>
            <a:r xmlns:a="http://schemas.openxmlformats.org/drawingml/2006/main">
              <a:rPr lang="vi" altLang="en-US" sz="2000" dirty="0" smtClean="0">
                <a:latin typeface="+mn-lt"/>
              </a:rPr>
              <a:t>Alice </a:t>
            </a:r>
            <a:r xmlns:a="http://schemas.openxmlformats.org/drawingml/2006/main">
              <a:rPr lang="vi" altLang="ja-JP" sz="2000" dirty="0">
                <a:latin typeface="+mn-lt"/>
              </a:rPr>
              <a:t>qua </a:t>
            </a:r>
            <a:r xmlns:a="http://schemas.openxmlformats.org/drawingml/2006/main">
              <a:rPr lang="vi" altLang="ja-JP" sz="2000" dirty="0" smtClean="0">
                <a:latin typeface="+mn-lt"/>
              </a:rPr>
              <a:t>T</a:t>
            </a:r>
            <a:r xmlns:a="http://schemas.openxmlformats.org/drawingml/2006/main">
              <a:rPr lang="vi" altLang="ja-JP" sz="100" dirty="0" smtClean="0">
                <a:latin typeface="+mn-lt"/>
              </a:rPr>
              <a:t> </a:t>
            </a:r>
            <a:r xmlns:a="http://schemas.openxmlformats.org/drawingml/2006/main">
              <a:rPr lang="vi" altLang="ja-JP" sz="2000" dirty="0" smtClean="0">
                <a:latin typeface="+mn-lt"/>
              </a:rPr>
              <a:t>C</a:t>
            </a:r>
            <a:r xmlns:a="http://schemas.openxmlformats.org/drawingml/2006/main">
              <a:rPr lang="vi" altLang="ja-JP" sz="100" dirty="0" smtClean="0">
                <a:latin typeface="+mn-lt"/>
              </a:rPr>
              <a:t> </a:t>
            </a:r>
            <a:r xmlns:a="http://schemas.openxmlformats.org/drawingml/2006/main">
              <a:rPr lang="vi" altLang="ja-JP" sz="2000" dirty="0">
                <a:latin typeface="+mn-lt"/>
              </a:rPr>
              <a:t>kết nối </a:t>
            </a:r>
            <a:r xmlns:a="http://schemas.openxmlformats.org/drawingml/2006/main">
              <a:rPr lang="vi" altLang="ja-JP" sz="2000" dirty="0" smtClean="0">
                <a:latin typeface="+mn-lt"/>
              </a:rPr>
              <a:t>P</a:t>
            </a:r>
          </a:p>
          <a:p>
            <a:pPr xmlns:a="http://schemas.openxmlformats.org/drawingml/2006/main">
              <a:buFont typeface="Wingdings" panose="05000000000000000000" pitchFamily="2" charset="2"/>
              <a:buNone/>
            </a:pPr>
            <a:r xmlns:a="http://schemas.openxmlformats.org/drawingml/2006/main">
              <a:rPr lang="vi" altLang="en-US" sz="2000" dirty="0">
                <a:latin typeface="+mn-lt"/>
              </a:rPr>
              <a:t>5) </a:t>
            </a:r>
            <a:r xmlns:a="http://schemas.openxmlformats.org/drawingml/2006/main">
              <a:rPr lang="vi" altLang="ja-JP" sz="2000" dirty="0">
                <a:latin typeface="+mn-lt"/>
              </a:rPr>
              <a:t>Máy chủ thư của Bob đặt </a:t>
            </a:r>
            <a:r xmlns:a="http://schemas.openxmlformats.org/drawingml/2006/main">
              <a:rPr lang="vi" altLang="ja-JP" sz="2000" dirty="0" smtClean="0">
                <a:latin typeface="+mn-lt"/>
              </a:rPr>
              <a:t>thư </a:t>
            </a:r>
            <a:r xmlns:a="http://schemas.openxmlformats.org/drawingml/2006/main">
              <a:rPr lang="vi" altLang="en-US" sz="2000" dirty="0" smtClean="0">
                <a:latin typeface="+mn-lt"/>
              </a:rPr>
              <a:t>vào </a:t>
            </a:r>
            <a:r xmlns:a="http://schemas.openxmlformats.org/drawingml/2006/main">
              <a:rPr lang="vi" altLang="ja-JP" sz="2000" dirty="0">
                <a:latin typeface="+mn-lt"/>
              </a:rPr>
              <a:t>hộp thư </a:t>
            </a:r>
            <a:r xmlns:a="http://schemas.openxmlformats.org/drawingml/2006/main">
              <a:rPr lang="vi" altLang="ja-JP" sz="2000" dirty="0" smtClean="0">
                <a:latin typeface="+mn-lt"/>
              </a:rPr>
              <a:t>của Bob</a:t>
            </a:r>
          </a:p>
          <a:p>
            <a:pPr xmlns:a="http://schemas.openxmlformats.org/drawingml/2006/main">
              <a:buFont typeface="Wingdings" panose="05000000000000000000" pitchFamily="2" charset="2"/>
              <a:buNone/>
            </a:pPr>
            <a:r xmlns:a="http://schemas.openxmlformats.org/drawingml/2006/main">
              <a:rPr lang="vi" altLang="en-US" sz="2000" dirty="0">
                <a:latin typeface="+mn-lt"/>
              </a:rPr>
              <a:t>6) Bob gọi tác nhân người dùng của mình để đọc </a:t>
            </a:r>
            <a:r xmlns:a="http://schemas.openxmlformats.org/drawingml/2006/main">
              <a:rPr lang="vi" altLang="en-US" sz="2000" dirty="0" smtClean="0">
                <a:latin typeface="+mn-lt"/>
              </a:rPr>
              <a:t>tin nhắn</a:t>
            </a:r>
            <a:endParaRPr xmlns:a="http://schemas.openxmlformats.org/drawingml/2006/main" lang="en-US" altLang="en-US" sz="2000" dirty="0">
              <a:latin typeface="+mn-lt"/>
            </a:endParaRPr>
          </a:p>
        </p:txBody>
      </p:sp>
      <p:pic>
        <p:nvPicPr>
          <p:cNvPr id="5" name="Picture 4" descr="The scenario, Alice sends a message to Bob, is a 6 stage process, as follows. 1, Alice uses her user agent to compose a message. 2, the user agent connects to Alice’s mail server. 3, the message&#10;goes in the outgoing message queue. 4, Alice’s mail server connects to Bob’s mail server. 5, the message is stored in the user mailbox of Bob’s mail server. 6, Bob’s mail server connects to his user agent, and he reads the message."/>
          <p:cNvPicPr>
            <a:picLocks noChangeAspect="1"/>
          </p:cNvPicPr>
          <p:nvPr/>
        </p:nvPicPr>
        <p:blipFill>
          <a:blip r:embed="rId3"/>
          <a:stretch>
            <a:fillRect/>
          </a:stretch>
        </p:blipFill>
        <p:spPr>
          <a:xfrm>
            <a:off x="987410" y="4681618"/>
            <a:ext cx="7332461" cy="1718113"/>
          </a:xfrm>
          <a:prstGeom prst="rect">
            <a:avLst/>
          </a:prstGeom>
        </p:spPr>
      </p:pic>
    </p:spTree>
    <p:extLst>
      <p:ext uri="{BB962C8B-B14F-4D97-AF65-F5344CB8AC3E}">
        <p14:creationId xmlns:p14="http://schemas.microsoft.com/office/powerpoint/2010/main" val="1110527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Mẫu </a:t>
            </a:r>
            <a:r xmlns:a="http://schemas.openxmlformats.org/drawingml/2006/main">
              <a:rPr lang="vi" dirty="0" smtClean="0"/>
              <a:t>S</a:t>
            </a:r>
            <a:r xmlns:a="http://schemas.openxmlformats.org/drawingml/2006/main">
              <a:rPr lang="vi" sz="100" dirty="0" smtClean="0"/>
              <a:t> </a:t>
            </a:r>
            <a:r xmlns:a="http://schemas.openxmlformats.org/drawingml/2006/main">
              <a:rPr lang="vi" dirty="0" smtClean="0"/>
              <a:t>m</a:t>
            </a:r>
            <a:r xmlns:a="http://schemas.openxmlformats.org/drawingml/2006/main">
              <a:rPr lang="vi" sz="100" dirty="0" smtClean="0"/>
              <a:t> </a:t>
            </a:r>
            <a:r xmlns:a="http://schemas.openxmlformats.org/drawingml/2006/main">
              <a:rPr lang="vi" dirty="0" smtClean="0"/>
              <a:t>t</a:t>
            </a:r>
            <a:r xmlns:a="http://schemas.openxmlformats.org/drawingml/2006/main">
              <a:rPr lang="vi" sz="100" dirty="0" smtClean="0"/>
              <a:t> </a:t>
            </a:r>
            <a:r xmlns:a="http://schemas.openxmlformats.org/drawingml/2006/main">
              <a:rPr lang="vi" dirty="0" smtClean="0"/>
              <a:t>P </a:t>
            </a:r>
            <a:r xmlns:a="http://schemas.openxmlformats.org/drawingml/2006/main">
              <a:rPr lang="vi" dirty="0"/>
              <a:t>tương tác</a:t>
            </a:r>
          </a:p>
        </p:txBody>
      </p:sp>
      <p:pic>
        <p:nvPicPr>
          <p:cNvPr id="4" name="Picture 3" descr="15 lines of S M T P interaction. Line 1, S. 2 2 0 hamburger dot e d u. Line 2, C. H E L O crepes period f r. Line 3, S. 2 5 0 Hello crepes period f r comma pleased to meet you. Line 4, C. MAIL FROM colon left angle bracket alice at crepes period f r right angle bracket. Line 5, S. 2 5 0 alice at crepes period f r period period period Sender o k. Line 6, C. R C P T TO colon left angle bracket bob at hamburger dot e d u right angle bracket. Line 7, S. 250 bob at hamburger period e d u period period period Recipient o k. Line 8, C. DATA. Line 9, S. 3 5 4 Enter mail comma end with double quote period double quote on a line by itself. Line 10, C. Do you like ketchup? Line 11, C. How about pickles? Line 12, C. period. Line 13, S. 2 5 0 Message accept for delivery. Line 14, C. QUIT. Line 15, S. 2 2 1 hamburger period e d u closing connection."/>
          <p:cNvPicPr>
            <a:picLocks noChangeAspect="1"/>
          </p:cNvPicPr>
          <p:nvPr/>
        </p:nvPicPr>
        <p:blipFill>
          <a:blip r:embed="rId2"/>
          <a:stretch>
            <a:fillRect/>
          </a:stretch>
        </p:blipFill>
        <p:spPr>
          <a:xfrm>
            <a:off x="522158" y="1475939"/>
            <a:ext cx="8230313" cy="4810161"/>
          </a:xfrm>
          <a:prstGeom prst="rect">
            <a:avLst/>
          </a:prstGeom>
        </p:spPr>
      </p:pic>
    </p:spTree>
    <p:extLst>
      <p:ext uri="{BB962C8B-B14F-4D97-AF65-F5344CB8AC3E}">
        <p14:creationId xmlns:p14="http://schemas.microsoft.com/office/powerpoint/2010/main" val="12094891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Hãy thử </a:t>
            </a:r>
            <a:r xmlns:a="http://schemas.openxmlformats.org/drawingml/2006/main">
              <a:rPr lang="vi" dirty="0" smtClean="0"/>
              <a:t>S</a:t>
            </a:r>
            <a:r xmlns:a="http://schemas.openxmlformats.org/drawingml/2006/main">
              <a:rPr lang="vi" sz="100" dirty="0" smtClean="0"/>
              <a:t> </a:t>
            </a:r>
            <a:r xmlns:a="http://schemas.openxmlformats.org/drawingml/2006/main">
              <a:rPr lang="vi" dirty="0" smtClean="0"/>
              <a:t>m</a:t>
            </a:r>
            <a:r xmlns:a="http://schemas.openxmlformats.org/drawingml/2006/main">
              <a:rPr lang="vi" sz="100" dirty="0" smtClean="0"/>
              <a:t> </a:t>
            </a:r>
            <a:r xmlns:a="http://schemas.openxmlformats.org/drawingml/2006/main">
              <a:rPr lang="vi" dirty="0" smtClean="0"/>
              <a:t>t</a:t>
            </a:r>
            <a:r xmlns:a="http://schemas.openxmlformats.org/drawingml/2006/main">
              <a:rPr lang="vi" sz="100" dirty="0" smtClean="0"/>
              <a:t> </a:t>
            </a:r>
            <a:r xmlns:a="http://schemas.openxmlformats.org/drawingml/2006/main">
              <a:rPr lang="vi" dirty="0" smtClean="0"/>
              <a:t>P </a:t>
            </a:r>
            <a:r xmlns:a="http://schemas.openxmlformats.org/drawingml/2006/main">
              <a:rPr lang="vi" dirty="0"/>
              <a:t>Tương tác cho </a:t>
            </a:r>
            <a:r xmlns:a="http://schemas.openxmlformats.org/drawingml/2006/main">
              <a:rPr lang="vi" dirty="0" smtClean="0"/>
              <a:t>chính mình</a:t>
            </a:r>
            <a:endParaRPr xmlns:a="http://schemas.openxmlformats.org/drawingml/2006/main" lang="en-US" dirty="0"/>
          </a:p>
        </p:txBody>
      </p:sp>
      <p:sp>
        <p:nvSpPr>
          <p:cNvPr id="3" name="Text Placeholder 2"/>
          <p:cNvSpPr>
            <a:spLocks noGrp="1"/>
          </p:cNvSpPr>
          <p:nvPr>
            <p:ph type="body" idx="1"/>
          </p:nvPr>
        </p:nvSpPr>
        <p:spPr>
          <a:xfrm>
            <a:off x="457200" y="1600200"/>
            <a:ext cx="8229600" cy="3118757"/>
          </a:xfrm>
        </p:spPr>
        <p:txBody>
          <a:bodyPr/>
          <a:lstStyle/>
          <a:p>
            <a:r xmlns:a="http://schemas.openxmlformats.org/drawingml/2006/main">
              <a:rPr lang="vi" altLang="en-US" sz="2400" b="1" dirty="0">
                <a:latin typeface="Courier New" panose="02070309020205020404" pitchFamily="49" charset="0"/>
                <a:cs typeface="Courier New" panose="02070309020205020404" pitchFamily="49" charset="0"/>
              </a:rPr>
              <a:t>tên máy chủ telnet 25</a:t>
            </a:r>
            <a:endParaRPr xmlns:a="http://schemas.openxmlformats.org/drawingml/2006/main" lang="en-US" altLang="en-US" sz="2400" dirty="0">
              <a:latin typeface="Courier New" panose="02070309020205020404" pitchFamily="49" charset="0"/>
              <a:cs typeface="Courier New" panose="02070309020205020404" pitchFamily="49" charset="0"/>
            </a:endParaRPr>
          </a:p>
          <a:p>
            <a:r xmlns:a="http://schemas.openxmlformats.org/drawingml/2006/main">
              <a:rPr lang="vi" altLang="en-US" sz="2400" dirty="0">
                <a:latin typeface="+mn-lt"/>
              </a:rPr>
              <a:t>xem 220 trả lời từ máy chủ</a:t>
            </a:r>
          </a:p>
          <a:p>
            <a:r xmlns:a="http://schemas.openxmlformats.org/drawingml/2006/main">
              <a:rPr lang="vi" altLang="en-US" sz="2400" dirty="0">
                <a:latin typeface="+mn-lt"/>
              </a:rPr>
              <a:t>nhập lệnh HELO, MAIL FROM, RCPT TO, DATA, QUIT</a:t>
            </a:r>
          </a:p>
          <a:p>
            <a:pPr xmlns:a="http://schemas.openxmlformats.org/drawingml/2006/main" marL="0" indent="0">
              <a:buFont typeface="Wingdings" panose="05000000000000000000" pitchFamily="2" charset="2"/>
              <a:buNone/>
            </a:pPr>
            <a:r xmlns:a="http://schemas.openxmlformats.org/drawingml/2006/main">
              <a:rPr lang="vi" altLang="en-US" sz="2400" dirty="0" smtClean="0">
                <a:latin typeface="+mn-lt"/>
              </a:rPr>
              <a:t>ở trên </a:t>
            </a:r>
            <a:r xmlns:a="http://schemas.openxmlformats.org/drawingml/2006/main">
              <a:rPr lang="vi" altLang="en-US" sz="2400" dirty="0">
                <a:latin typeface="+mn-lt"/>
              </a:rPr>
              <a:t>cho phép bạn gửi email mà không cần sử dụng ứng dụng email (người đọc </a:t>
            </a:r>
            <a:r xmlns:a="http://schemas.openxmlformats.org/drawingml/2006/main">
              <a:rPr lang="vi" altLang="en-US" sz="2400" dirty="0" smtClean="0">
                <a:latin typeface="+mn-lt"/>
              </a:rPr>
              <a:t>)</a:t>
            </a:r>
            <a:endParaRPr xmlns:a="http://schemas.openxmlformats.org/drawingml/2006/main" lang="en-US" altLang="en-US" sz="2400" dirty="0">
              <a:latin typeface="+mn-lt"/>
            </a:endParaRPr>
          </a:p>
        </p:txBody>
      </p:sp>
    </p:spTree>
    <p:extLst>
      <p:ext uri="{BB962C8B-B14F-4D97-AF65-F5344CB8AC3E}">
        <p14:creationId xmlns:p14="http://schemas.microsoft.com/office/powerpoint/2010/main" val="2743869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S</a:t>
            </a:r>
            <a:r xmlns:a="http://schemas.openxmlformats.org/drawingml/2006/main">
              <a:rPr lang="vi" sz="100" dirty="0" smtClean="0"/>
              <a:t> </a:t>
            </a:r>
            <a:r xmlns:a="http://schemas.openxmlformats.org/drawingml/2006/main">
              <a:rPr lang="vi" dirty="0" smtClean="0"/>
              <a:t>m</a:t>
            </a:r>
            <a:r xmlns:a="http://schemas.openxmlformats.org/drawingml/2006/main">
              <a:rPr lang="vi" sz="100" dirty="0" smtClean="0"/>
              <a:t> </a:t>
            </a:r>
            <a:r xmlns:a="http://schemas.openxmlformats.org/drawingml/2006/main">
              <a:rPr lang="vi" dirty="0" smtClean="0"/>
              <a:t>t</a:t>
            </a:r>
            <a:r xmlns:a="http://schemas.openxmlformats.org/drawingml/2006/main">
              <a:rPr lang="vi" sz="100" dirty="0" smtClean="0"/>
              <a:t> </a:t>
            </a:r>
            <a:r xmlns:a="http://schemas.openxmlformats.org/drawingml/2006/main">
              <a:rPr lang="vi" dirty="0" smtClean="0"/>
              <a:t>P </a:t>
            </a:r>
            <a:r xmlns:a="http://schemas.openxmlformats.org/drawingml/2006/main">
              <a:rPr lang="vi" dirty="0"/>
              <a:t>: Lời cuối cùng</a:t>
            </a:r>
          </a:p>
        </p:txBody>
      </p:sp>
      <p:sp>
        <p:nvSpPr>
          <p:cNvPr id="3" name="Text Placeholder 2"/>
          <p:cNvSpPr>
            <a:spLocks noGrp="1"/>
          </p:cNvSpPr>
          <p:nvPr>
            <p:ph type="body" idx="1"/>
          </p:nvPr>
        </p:nvSpPr>
        <p:spPr>
          <a:xfrm>
            <a:off x="457199" y="1600200"/>
            <a:ext cx="3633537" cy="3581400"/>
          </a:xfrm>
        </p:spPr>
        <p:txBody>
          <a:bodyPr/>
          <a:lstStyle/>
          <a:p>
            <a:r xmlns:a="http://schemas.openxmlformats.org/drawingml/2006/main">
              <a:rPr lang="vi" altLang="en-US" sz="2200" dirty="0" smtClean="0">
                <a:latin typeface="+mn-lt"/>
              </a:rPr>
              <a:t>S</a:t>
            </a:r>
            <a:r xmlns:a="http://schemas.openxmlformats.org/drawingml/2006/main">
              <a:rPr lang="vi" altLang="en-US" sz="100" dirty="0" smtClean="0">
                <a:latin typeface="+mn-lt"/>
              </a:rPr>
              <a:t> </a:t>
            </a:r>
            <a:r xmlns:a="http://schemas.openxmlformats.org/drawingml/2006/main">
              <a:rPr lang="vi" altLang="en-US" sz="2200" dirty="0" smtClean="0">
                <a:latin typeface="+mn-lt"/>
              </a:rPr>
              <a:t>m</a:t>
            </a:r>
            <a:r xmlns:a="http://schemas.openxmlformats.org/drawingml/2006/main">
              <a:rPr lang="vi" altLang="en-US" sz="100" dirty="0" smtClean="0">
                <a:latin typeface="+mn-lt"/>
              </a:rPr>
              <a:t> </a:t>
            </a:r>
            <a:r xmlns:a="http://schemas.openxmlformats.org/drawingml/2006/main">
              <a:rPr lang="vi" altLang="en-US" sz="2200" dirty="0" smtClean="0">
                <a:latin typeface="+mn-lt"/>
              </a:rPr>
              <a:t>t</a:t>
            </a:r>
            <a:r xmlns:a="http://schemas.openxmlformats.org/drawingml/2006/main">
              <a:rPr lang="vi" altLang="en-US" sz="100" dirty="0" smtClean="0">
                <a:latin typeface="+mn-lt"/>
              </a:rPr>
              <a:t> </a:t>
            </a:r>
            <a:r xmlns:a="http://schemas.openxmlformats.org/drawingml/2006/main">
              <a:rPr lang="vi" altLang="en-US" sz="2200" dirty="0" smtClean="0">
                <a:latin typeface="+mn-lt"/>
              </a:rPr>
              <a:t>P </a:t>
            </a:r>
            <a:r xmlns:a="http://schemas.openxmlformats.org/drawingml/2006/main">
              <a:rPr lang="vi" altLang="en-US" sz="2200" dirty="0">
                <a:latin typeface="+mn-lt"/>
              </a:rPr>
              <a:t>sử dụng các kết nối liên tục</a:t>
            </a:r>
          </a:p>
          <a:p>
            <a:r xmlns:a="http://schemas.openxmlformats.org/drawingml/2006/main">
              <a:rPr lang="vi" altLang="en-US" sz="2200" dirty="0" smtClean="0">
                <a:latin typeface="+mn-lt"/>
              </a:rPr>
              <a:t>S</a:t>
            </a:r>
            <a:r xmlns:a="http://schemas.openxmlformats.org/drawingml/2006/main">
              <a:rPr lang="vi" altLang="en-US" sz="100" dirty="0" smtClean="0">
                <a:latin typeface="+mn-lt"/>
              </a:rPr>
              <a:t> </a:t>
            </a:r>
            <a:r xmlns:a="http://schemas.openxmlformats.org/drawingml/2006/main">
              <a:rPr lang="vi" altLang="en-US" sz="2200" dirty="0" smtClean="0">
                <a:latin typeface="+mn-lt"/>
              </a:rPr>
              <a:t>m</a:t>
            </a:r>
            <a:r xmlns:a="http://schemas.openxmlformats.org/drawingml/2006/main">
              <a:rPr lang="vi" altLang="en-US" sz="100" dirty="0" smtClean="0">
                <a:latin typeface="+mn-lt"/>
              </a:rPr>
              <a:t> </a:t>
            </a:r>
            <a:r xmlns:a="http://schemas.openxmlformats.org/drawingml/2006/main">
              <a:rPr lang="vi" altLang="en-US" sz="2200" dirty="0" smtClean="0">
                <a:latin typeface="+mn-lt"/>
              </a:rPr>
              <a:t>t</a:t>
            </a:r>
            <a:r xmlns:a="http://schemas.openxmlformats.org/drawingml/2006/main">
              <a:rPr lang="vi" altLang="en-US" sz="100" dirty="0" smtClean="0">
                <a:latin typeface="+mn-lt"/>
              </a:rPr>
              <a:t> </a:t>
            </a:r>
            <a:r xmlns:a="http://schemas.openxmlformats.org/drawingml/2006/main">
              <a:rPr lang="vi" altLang="en-US" sz="2200" dirty="0" smtClean="0">
                <a:latin typeface="+mn-lt"/>
              </a:rPr>
              <a:t>P </a:t>
            </a:r>
            <a:r xmlns:a="http://schemas.openxmlformats.org/drawingml/2006/main">
              <a:rPr lang="vi" altLang="en-US" sz="2200" dirty="0">
                <a:latin typeface="+mn-lt"/>
              </a:rPr>
              <a:t>yêu cầu thông báo (tiêu đề &amp; nội dung) ở dạng 7 bit </a:t>
            </a:r>
            <a:r xmlns:a="http://schemas.openxmlformats.org/drawingml/2006/main">
              <a:rPr lang="vi" altLang="en-US" sz="2200" dirty="0" smtClean="0">
                <a:latin typeface="+mn-lt"/>
              </a:rPr>
              <a:t>A</a:t>
            </a:r>
            <a:r xmlns:a="http://schemas.openxmlformats.org/drawingml/2006/main">
              <a:rPr lang="vi" altLang="en-US" sz="100" dirty="0" smtClean="0">
                <a:latin typeface="+mn-lt"/>
              </a:rPr>
              <a:t> </a:t>
            </a:r>
            <a:r xmlns:a="http://schemas.openxmlformats.org/drawingml/2006/main">
              <a:rPr lang="vi" altLang="en-US" sz="2200" dirty="0" smtClean="0">
                <a:latin typeface="+mn-lt"/>
              </a:rPr>
              <a:t>S</a:t>
            </a:r>
            <a:r xmlns:a="http://schemas.openxmlformats.org/drawingml/2006/main">
              <a:rPr lang="vi" altLang="en-US" sz="100" dirty="0" smtClean="0">
                <a:latin typeface="+mn-lt"/>
              </a:rPr>
              <a:t> </a:t>
            </a:r>
            <a:r xmlns:a="http://schemas.openxmlformats.org/drawingml/2006/main">
              <a:rPr lang="vi" altLang="en-US" sz="2200" dirty="0" smtClean="0">
                <a:latin typeface="+mn-lt"/>
              </a:rPr>
              <a:t>C</a:t>
            </a:r>
            <a:r xmlns:a="http://schemas.openxmlformats.org/drawingml/2006/main">
              <a:rPr lang="vi" altLang="en-US" sz="100" dirty="0" smtClean="0">
                <a:latin typeface="+mn-lt"/>
              </a:rPr>
              <a:t> </a:t>
            </a:r>
            <a:r xmlns:a="http://schemas.openxmlformats.org/drawingml/2006/main">
              <a:rPr lang="vi" altLang="en-US" sz="2200" dirty="0" smtClean="0">
                <a:latin typeface="+mn-lt"/>
              </a:rPr>
              <a:t>Tôi</a:t>
            </a:r>
            <a:r xmlns:a="http://schemas.openxmlformats.org/drawingml/2006/main">
              <a:rPr lang="vi" altLang="en-US" sz="100" dirty="0" smtClean="0">
                <a:latin typeface="+mn-lt"/>
              </a:rPr>
              <a:t> </a:t>
            </a:r>
            <a:r xmlns:a="http://schemas.openxmlformats.org/drawingml/2006/main">
              <a:rPr lang="vi" altLang="en-US" sz="2200" dirty="0" smtClean="0">
                <a:latin typeface="+mn-lt"/>
              </a:rPr>
              <a:t>Tôi</a:t>
            </a:r>
            <a:endParaRPr xmlns:a="http://schemas.openxmlformats.org/drawingml/2006/main" lang="en-US" altLang="en-US" sz="2200" dirty="0">
              <a:latin typeface="+mn-lt"/>
            </a:endParaRPr>
          </a:p>
          <a:p>
            <a:r xmlns:a="http://schemas.openxmlformats.org/drawingml/2006/main">
              <a:rPr lang="vi" altLang="en-US" sz="2200" dirty="0" smtClean="0">
                <a:latin typeface="+mn-lt"/>
              </a:rPr>
              <a:t>S</a:t>
            </a:r>
            <a:r xmlns:a="http://schemas.openxmlformats.org/drawingml/2006/main">
              <a:rPr lang="vi" altLang="en-US" sz="100" dirty="0" smtClean="0">
                <a:latin typeface="+mn-lt"/>
              </a:rPr>
              <a:t> </a:t>
            </a:r>
            <a:r xmlns:a="http://schemas.openxmlformats.org/drawingml/2006/main">
              <a:rPr lang="vi" altLang="en-US" sz="2200" dirty="0" smtClean="0">
                <a:latin typeface="+mn-lt"/>
              </a:rPr>
              <a:t>m</a:t>
            </a:r>
            <a:r xmlns:a="http://schemas.openxmlformats.org/drawingml/2006/main">
              <a:rPr lang="vi" altLang="en-US" sz="100" dirty="0" smtClean="0">
                <a:latin typeface="+mn-lt"/>
              </a:rPr>
              <a:t> </a:t>
            </a:r>
            <a:r xmlns:a="http://schemas.openxmlformats.org/drawingml/2006/main">
              <a:rPr lang="vi" altLang="en-US" sz="2200" dirty="0" smtClean="0">
                <a:latin typeface="+mn-lt"/>
              </a:rPr>
              <a:t>t</a:t>
            </a:r>
            <a:r xmlns:a="http://schemas.openxmlformats.org/drawingml/2006/main">
              <a:rPr lang="vi" altLang="en-US" sz="100" dirty="0" smtClean="0">
                <a:latin typeface="+mn-lt"/>
              </a:rPr>
              <a:t> </a:t>
            </a:r>
            <a:r xmlns:a="http://schemas.openxmlformats.org/drawingml/2006/main">
              <a:rPr lang="vi" altLang="en-US" sz="2200" dirty="0">
                <a:latin typeface="+mn-lt"/>
              </a:rPr>
              <a:t>Máy chủ </a:t>
            </a:r>
            <a:r xmlns:a="http://schemas.openxmlformats.org/drawingml/2006/main">
              <a:rPr lang="vi" altLang="en-US" sz="2200" dirty="0" smtClean="0">
                <a:latin typeface="+mn-lt"/>
              </a:rPr>
              <a:t>P sử dụng </a:t>
            </a:r>
            <a:r xmlns:a="http://schemas.openxmlformats.org/drawingml/2006/main">
              <a:rPr lang="vi" altLang="en-US" sz="2200" dirty="0">
                <a:latin typeface="Courier New" panose="02070309020205020404" pitchFamily="49" charset="0"/>
                <a:cs typeface="Courier New" panose="02070309020205020404" pitchFamily="49" charset="0"/>
              </a:rPr>
              <a:t>CRLF.CRLF </a:t>
            </a:r>
            <a:r xmlns:a="http://schemas.openxmlformats.org/drawingml/2006/main">
              <a:rPr lang="vi" altLang="en-US" sz="2200" dirty="0">
                <a:latin typeface="+mn-lt"/>
              </a:rPr>
              <a:t>để xác định phần cuối của </a:t>
            </a:r>
            <a:r xmlns:a="http://schemas.openxmlformats.org/drawingml/2006/main">
              <a:rPr lang="vi" altLang="en-US" sz="2200" dirty="0" smtClean="0">
                <a:latin typeface="+mn-lt"/>
              </a:rPr>
              <a:t>thông báo</a:t>
            </a:r>
            <a:endParaRPr xmlns:a="http://schemas.openxmlformats.org/drawingml/2006/main" lang="en-US" altLang="en-US" sz="2200" dirty="0">
              <a:latin typeface="+mn-lt"/>
            </a:endParaRPr>
          </a:p>
        </p:txBody>
      </p:sp>
      <p:sp>
        <p:nvSpPr>
          <p:cNvPr id="4" name="Text Placeholder 3"/>
          <p:cNvSpPr>
            <a:spLocks noGrp="1"/>
          </p:cNvSpPr>
          <p:nvPr>
            <p:ph type="body" idx="2"/>
          </p:nvPr>
        </p:nvSpPr>
        <p:spPr>
          <a:xfrm>
            <a:off x="4310746" y="1586360"/>
            <a:ext cx="4408716" cy="4750272"/>
          </a:xfrm>
        </p:spPr>
        <p:txBody>
          <a:bodyPr/>
          <a:lstStyle/>
          <a:p>
            <a:pPr xmlns:a="http://schemas.openxmlformats.org/drawingml/2006/main">
              <a:buFont typeface="Wingdings" panose="05000000000000000000" pitchFamily="2" charset="2"/>
              <a:buNone/>
            </a:pPr>
            <a:r xmlns:a="http://schemas.openxmlformats.org/drawingml/2006/main">
              <a:rPr lang="vi" altLang="en-US" sz="2200" b="1" dirty="0">
                <a:solidFill>
                  <a:schemeClr val="tx1"/>
                </a:solidFill>
                <a:latin typeface="+mn-lt"/>
              </a:rPr>
              <a:t>so sánh với </a:t>
            </a:r>
            <a:r xmlns:a="http://schemas.openxmlformats.org/drawingml/2006/main">
              <a:rPr lang="vi" altLang="en-US" sz="2200" b="1" dirty="0" smtClean="0">
                <a:solidFill>
                  <a:schemeClr val="tx1"/>
                </a:solidFill>
                <a:latin typeface="+mn-lt"/>
              </a:rPr>
              <a:t>H</a:t>
            </a:r>
            <a:r xmlns:a="http://schemas.openxmlformats.org/drawingml/2006/main">
              <a:rPr lang="vi" altLang="en-US" sz="100" b="1" dirty="0" smtClean="0">
                <a:solidFill>
                  <a:schemeClr val="tx1"/>
                </a:solidFill>
                <a:latin typeface="+mn-lt"/>
              </a:rPr>
              <a:t> </a:t>
            </a:r>
            <a:r xmlns:a="http://schemas.openxmlformats.org/drawingml/2006/main">
              <a:rPr lang="vi" altLang="en-US" sz="2200" b="1" dirty="0" smtClean="0">
                <a:solidFill>
                  <a:schemeClr val="tx1"/>
                </a:solidFill>
                <a:latin typeface="+mn-lt"/>
              </a:rPr>
              <a:t>t</a:t>
            </a:r>
            <a:r xmlns:a="http://schemas.openxmlformats.org/drawingml/2006/main">
              <a:rPr lang="vi" altLang="en-US" sz="100" b="1" dirty="0" smtClean="0">
                <a:solidFill>
                  <a:schemeClr val="tx1"/>
                </a:solidFill>
                <a:latin typeface="+mn-lt"/>
              </a:rPr>
              <a:t> </a:t>
            </a:r>
            <a:r xmlns:a="http://schemas.openxmlformats.org/drawingml/2006/main">
              <a:rPr lang="vi" altLang="en-US" sz="2200" b="1" dirty="0" smtClean="0">
                <a:solidFill>
                  <a:schemeClr val="tx1"/>
                </a:solidFill>
                <a:latin typeface="+mn-lt"/>
              </a:rPr>
              <a:t>t</a:t>
            </a:r>
            <a:r xmlns:a="http://schemas.openxmlformats.org/drawingml/2006/main">
              <a:rPr lang="vi" altLang="en-US" sz="100" b="1" dirty="0" smtClean="0">
                <a:solidFill>
                  <a:schemeClr val="tx1"/>
                </a:solidFill>
                <a:latin typeface="+mn-lt"/>
              </a:rPr>
              <a:t> </a:t>
            </a:r>
            <a:r xmlns:a="http://schemas.openxmlformats.org/drawingml/2006/main">
              <a:rPr lang="vi" altLang="en-US" sz="2200" b="1" dirty="0" smtClean="0">
                <a:solidFill>
                  <a:schemeClr val="tx1"/>
                </a:solidFill>
                <a:latin typeface="+mn-lt"/>
              </a:rPr>
              <a:t>Trả lời </a:t>
            </a:r>
            <a:r xmlns:a="http://schemas.openxmlformats.org/drawingml/2006/main">
              <a:rPr lang="vi" altLang="en-US" sz="2200" b="1" dirty="0">
                <a:solidFill>
                  <a:schemeClr val="tx1"/>
                </a:solidFill>
                <a:latin typeface="+mn-lt"/>
              </a:rPr>
              <a:t>:</a:t>
            </a:r>
          </a:p>
          <a:p>
            <a:pPr xmlns:a="http://schemas.openxmlformats.org/drawingml/2006/main">
              <a:spcAft>
                <a:spcPts val="0"/>
              </a:spcAft>
            </a:pPr>
            <a:r xmlns:a="http://schemas.openxmlformats.org/drawingml/2006/main">
              <a:rPr lang="vi" altLang="en-US" sz="2200" dirty="0" smtClean="0">
                <a:latin typeface="+mn-lt"/>
              </a:rPr>
              <a:t>h</a:t>
            </a:r>
            <a:r xmlns:a="http://schemas.openxmlformats.org/drawingml/2006/main">
              <a:rPr lang="vi" altLang="en-US" sz="100" dirty="0" smtClean="0">
                <a:latin typeface="+mn-lt"/>
              </a:rPr>
              <a:t> </a:t>
            </a:r>
            <a:r xmlns:a="http://schemas.openxmlformats.org/drawingml/2006/main">
              <a:rPr lang="vi" altLang="en-US" sz="2200" dirty="0" smtClean="0">
                <a:latin typeface="+mn-lt"/>
              </a:rPr>
              <a:t>t</a:t>
            </a:r>
            <a:r xmlns:a="http://schemas.openxmlformats.org/drawingml/2006/main">
              <a:rPr lang="vi" altLang="en-US" sz="100" dirty="0" smtClean="0">
                <a:latin typeface="+mn-lt"/>
              </a:rPr>
              <a:t> </a:t>
            </a:r>
            <a:r xmlns:a="http://schemas.openxmlformats.org/drawingml/2006/main">
              <a:rPr lang="vi" altLang="en-US" sz="2200" dirty="0" smtClean="0">
                <a:latin typeface="+mn-lt"/>
              </a:rPr>
              <a:t>t</a:t>
            </a:r>
            <a:r xmlns:a="http://schemas.openxmlformats.org/drawingml/2006/main">
              <a:rPr lang="vi" altLang="en-US" sz="100" dirty="0" smtClean="0">
                <a:latin typeface="+mn-lt"/>
              </a:rPr>
              <a:t> </a:t>
            </a:r>
            <a:r xmlns:a="http://schemas.openxmlformats.org/drawingml/2006/main">
              <a:rPr lang="vi" altLang="en-US" sz="2200" dirty="0" smtClean="0">
                <a:latin typeface="+mn-lt"/>
              </a:rPr>
              <a:t>P </a:t>
            </a:r>
            <a:r xmlns:a="http://schemas.openxmlformats.org/drawingml/2006/main">
              <a:rPr lang="vi" altLang="en-US" sz="2200" dirty="0">
                <a:latin typeface="+mn-lt"/>
              </a:rPr>
              <a:t>: kéo</a:t>
            </a:r>
          </a:p>
          <a:p>
            <a:pPr xmlns:a="http://schemas.openxmlformats.org/drawingml/2006/main">
              <a:spcAft>
                <a:spcPts val="0"/>
              </a:spcAft>
            </a:pPr>
            <a:r xmlns:a="http://schemas.openxmlformats.org/drawingml/2006/main">
              <a:rPr lang="vi" altLang="en-US" sz="2200" dirty="0" smtClean="0">
                <a:latin typeface="+mn-lt"/>
              </a:rPr>
              <a:t>S</a:t>
            </a:r>
            <a:r xmlns:a="http://schemas.openxmlformats.org/drawingml/2006/main">
              <a:rPr lang="vi" altLang="en-US" sz="100" dirty="0" smtClean="0">
                <a:latin typeface="+mn-lt"/>
              </a:rPr>
              <a:t> </a:t>
            </a:r>
            <a:r xmlns:a="http://schemas.openxmlformats.org/drawingml/2006/main">
              <a:rPr lang="vi" altLang="en-US" sz="2200" dirty="0" smtClean="0">
                <a:latin typeface="+mn-lt"/>
              </a:rPr>
              <a:t>m</a:t>
            </a:r>
            <a:r xmlns:a="http://schemas.openxmlformats.org/drawingml/2006/main">
              <a:rPr lang="vi" altLang="en-US" sz="100" dirty="0" smtClean="0">
                <a:latin typeface="+mn-lt"/>
              </a:rPr>
              <a:t> </a:t>
            </a:r>
            <a:r xmlns:a="http://schemas.openxmlformats.org/drawingml/2006/main">
              <a:rPr lang="vi" altLang="en-US" sz="2200" dirty="0" smtClean="0">
                <a:latin typeface="+mn-lt"/>
              </a:rPr>
              <a:t>t</a:t>
            </a:r>
            <a:r xmlns:a="http://schemas.openxmlformats.org/drawingml/2006/main">
              <a:rPr lang="vi" altLang="en-US" sz="100" dirty="0" smtClean="0">
                <a:latin typeface="+mn-lt"/>
              </a:rPr>
              <a:t> </a:t>
            </a:r>
            <a:r xmlns:a="http://schemas.openxmlformats.org/drawingml/2006/main">
              <a:rPr lang="vi" altLang="en-US" sz="2200" dirty="0" smtClean="0">
                <a:latin typeface="+mn-lt"/>
              </a:rPr>
              <a:t>P </a:t>
            </a:r>
            <a:r xmlns:a="http://schemas.openxmlformats.org/drawingml/2006/main">
              <a:rPr lang="vi" altLang="en-US" sz="2200" dirty="0">
                <a:latin typeface="+mn-lt"/>
              </a:rPr>
              <a:t>: đẩy</a:t>
            </a:r>
          </a:p>
          <a:p>
            <a:pPr xmlns:a="http://schemas.openxmlformats.org/drawingml/2006/main">
              <a:spcAft>
                <a:spcPts val="0"/>
              </a:spcAft>
            </a:pPr>
            <a:r xmlns:a="http://schemas.openxmlformats.org/drawingml/2006/main">
              <a:rPr lang="vi" altLang="en-US" sz="2200" dirty="0">
                <a:latin typeface="+mn-lt"/>
              </a:rPr>
              <a:t>cả hai đều có </a:t>
            </a:r>
            <a:r xmlns:a="http://schemas.openxmlformats.org/drawingml/2006/main">
              <a:rPr lang="vi" altLang="en-US" sz="2200" dirty="0" smtClean="0">
                <a:latin typeface="+mn-lt"/>
              </a:rPr>
              <a:t>A</a:t>
            </a:r>
            <a:r xmlns:a="http://schemas.openxmlformats.org/drawingml/2006/main">
              <a:rPr lang="vi" altLang="en-US" sz="100" dirty="0" smtClean="0">
                <a:latin typeface="+mn-lt"/>
              </a:rPr>
              <a:t> </a:t>
            </a:r>
            <a:r xmlns:a="http://schemas.openxmlformats.org/drawingml/2006/main">
              <a:rPr lang="vi" altLang="en-US" sz="2200" dirty="0" smtClean="0">
                <a:latin typeface="+mn-lt"/>
              </a:rPr>
              <a:t>S</a:t>
            </a:r>
            <a:r xmlns:a="http://schemas.openxmlformats.org/drawingml/2006/main">
              <a:rPr lang="vi" altLang="en-US" sz="100" dirty="0" smtClean="0">
                <a:latin typeface="+mn-lt"/>
              </a:rPr>
              <a:t> </a:t>
            </a:r>
            <a:r xmlns:a="http://schemas.openxmlformats.org/drawingml/2006/main">
              <a:rPr lang="vi" altLang="en-US" sz="2200" dirty="0" smtClean="0">
                <a:latin typeface="+mn-lt"/>
              </a:rPr>
              <a:t>C</a:t>
            </a:r>
            <a:r xmlns:a="http://schemas.openxmlformats.org/drawingml/2006/main">
              <a:rPr lang="vi" altLang="en-US" sz="100" dirty="0" smtClean="0">
                <a:latin typeface="+mn-lt"/>
              </a:rPr>
              <a:t> </a:t>
            </a:r>
            <a:r xmlns:a="http://schemas.openxmlformats.org/drawingml/2006/main">
              <a:rPr lang="vi" altLang="en-US" sz="2200" dirty="0" smtClean="0">
                <a:latin typeface="+mn-lt"/>
              </a:rPr>
              <a:t>Tôi</a:t>
            </a:r>
            <a:r xmlns:a="http://schemas.openxmlformats.org/drawingml/2006/main">
              <a:rPr lang="vi" altLang="en-US" sz="100" dirty="0" smtClean="0">
                <a:latin typeface="+mn-lt"/>
              </a:rPr>
              <a:t> </a:t>
            </a:r>
            <a:r xmlns:a="http://schemas.openxmlformats.org/drawingml/2006/main">
              <a:rPr lang="vi" altLang="en-US" sz="2200" dirty="0" smtClean="0">
                <a:latin typeface="+mn-lt"/>
              </a:rPr>
              <a:t>Tôi </a:t>
            </a:r>
            <a:r xmlns:a="http://schemas.openxmlformats.org/drawingml/2006/main">
              <a:rPr lang="vi" altLang="en-US" sz="2200" dirty="0">
                <a:latin typeface="+mn-lt"/>
              </a:rPr>
              <a:t>ra lệnh/tương tác phản hồi, mã trạng thái</a:t>
            </a:r>
          </a:p>
          <a:p>
            <a:pPr xmlns:a="http://schemas.openxmlformats.org/drawingml/2006/main">
              <a:spcAft>
                <a:spcPts val="0"/>
              </a:spcAft>
            </a:pPr>
            <a:r xmlns:a="http://schemas.openxmlformats.org/drawingml/2006/main">
              <a:rPr lang="vi" altLang="en-US" sz="2200" dirty="0" smtClean="0">
                <a:latin typeface="+mn-lt"/>
              </a:rPr>
              <a:t>h</a:t>
            </a:r>
            <a:r xmlns:a="http://schemas.openxmlformats.org/drawingml/2006/main">
              <a:rPr lang="vi" altLang="en-US" sz="100" dirty="0" smtClean="0">
                <a:latin typeface="+mn-lt"/>
              </a:rPr>
              <a:t> </a:t>
            </a:r>
            <a:r xmlns:a="http://schemas.openxmlformats.org/drawingml/2006/main">
              <a:rPr lang="vi" altLang="en-US" sz="2200" dirty="0" smtClean="0">
                <a:latin typeface="+mn-lt"/>
              </a:rPr>
              <a:t>t</a:t>
            </a:r>
            <a:r xmlns:a="http://schemas.openxmlformats.org/drawingml/2006/main">
              <a:rPr lang="vi" altLang="en-US" sz="100" dirty="0" smtClean="0">
                <a:latin typeface="+mn-lt"/>
              </a:rPr>
              <a:t> </a:t>
            </a:r>
            <a:r xmlns:a="http://schemas.openxmlformats.org/drawingml/2006/main">
              <a:rPr lang="vi" altLang="en-US" sz="2200" dirty="0" smtClean="0">
                <a:latin typeface="+mn-lt"/>
              </a:rPr>
              <a:t>t</a:t>
            </a:r>
            <a:r xmlns:a="http://schemas.openxmlformats.org/drawingml/2006/main">
              <a:rPr lang="vi" altLang="en-US" sz="100" dirty="0" smtClean="0">
                <a:latin typeface="+mn-lt"/>
              </a:rPr>
              <a:t> </a:t>
            </a:r>
            <a:r xmlns:a="http://schemas.openxmlformats.org/drawingml/2006/main">
              <a:rPr lang="vi" altLang="en-US" sz="2200" dirty="0" smtClean="0">
                <a:latin typeface="+mn-lt"/>
              </a:rPr>
              <a:t>P </a:t>
            </a:r>
            <a:r xmlns:a="http://schemas.openxmlformats.org/drawingml/2006/main">
              <a:rPr lang="vi" altLang="en-US" sz="2200" dirty="0">
                <a:latin typeface="+mn-lt"/>
              </a:rPr>
              <a:t>: mỗi đối tượng được gói gọn trong thông báo phản hồi của chính nó</a:t>
            </a:r>
          </a:p>
          <a:p>
            <a:pPr xmlns:a="http://schemas.openxmlformats.org/drawingml/2006/main">
              <a:spcAft>
                <a:spcPts val="0"/>
              </a:spcAft>
            </a:pPr>
            <a:r xmlns:a="http://schemas.openxmlformats.org/drawingml/2006/main">
              <a:rPr lang="vi" altLang="en-US" sz="2200" dirty="0" smtClean="0">
                <a:latin typeface="+mn-lt"/>
              </a:rPr>
              <a:t>S</a:t>
            </a:r>
            <a:r xmlns:a="http://schemas.openxmlformats.org/drawingml/2006/main">
              <a:rPr lang="vi" altLang="en-US" sz="100" dirty="0" smtClean="0">
                <a:latin typeface="+mn-lt"/>
              </a:rPr>
              <a:t> </a:t>
            </a:r>
            <a:r xmlns:a="http://schemas.openxmlformats.org/drawingml/2006/main">
              <a:rPr lang="vi" altLang="en-US" sz="2200" dirty="0" smtClean="0">
                <a:latin typeface="+mn-lt"/>
              </a:rPr>
              <a:t>m</a:t>
            </a:r>
            <a:r xmlns:a="http://schemas.openxmlformats.org/drawingml/2006/main">
              <a:rPr lang="vi" altLang="en-US" sz="100" dirty="0" smtClean="0">
                <a:latin typeface="+mn-lt"/>
              </a:rPr>
              <a:t> </a:t>
            </a:r>
            <a:r xmlns:a="http://schemas.openxmlformats.org/drawingml/2006/main">
              <a:rPr lang="vi" altLang="en-US" sz="2200" dirty="0" smtClean="0">
                <a:latin typeface="+mn-lt"/>
              </a:rPr>
              <a:t>t</a:t>
            </a:r>
            <a:r xmlns:a="http://schemas.openxmlformats.org/drawingml/2006/main">
              <a:rPr lang="vi" altLang="en-US" sz="100" dirty="0" smtClean="0">
                <a:latin typeface="+mn-lt"/>
              </a:rPr>
              <a:t> </a:t>
            </a:r>
            <a:r xmlns:a="http://schemas.openxmlformats.org/drawingml/2006/main">
              <a:rPr lang="vi" altLang="en-US" sz="2200" dirty="0" smtClean="0">
                <a:latin typeface="+mn-lt"/>
              </a:rPr>
              <a:t>P </a:t>
            </a:r>
            <a:r xmlns:a="http://schemas.openxmlformats.org/drawingml/2006/main">
              <a:rPr lang="vi" altLang="en-US" sz="2200" dirty="0">
                <a:latin typeface="+mn-lt"/>
              </a:rPr>
              <a:t>: nhiều đối tượng được gửi trong </a:t>
            </a:r>
            <a:r xmlns:a="http://schemas.openxmlformats.org/drawingml/2006/main">
              <a:rPr lang="vi" altLang="en-US" sz="2200" dirty="0" smtClean="0">
                <a:latin typeface="+mn-lt"/>
              </a:rPr>
              <a:t>tin nhắn nhiều phần</a:t>
            </a:r>
            <a:endParaRPr xmlns:a="http://schemas.openxmlformats.org/drawingml/2006/main" lang="en-US" altLang="en-US" sz="2200" dirty="0">
              <a:latin typeface="+mn-lt"/>
            </a:endParaRPr>
          </a:p>
        </p:txBody>
      </p:sp>
    </p:spTree>
    <p:extLst>
      <p:ext uri="{BB962C8B-B14F-4D97-AF65-F5344CB8AC3E}">
        <p14:creationId xmlns:p14="http://schemas.microsoft.com/office/powerpoint/2010/main" val="360384659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xmlns:a="http://schemas.openxmlformats.org/drawingml/2006/main">
              <a:rPr lang="vi" dirty="0"/>
              <a:t>Định dạng tin nhắn thư</a:t>
            </a:r>
          </a:p>
        </p:txBody>
      </p:sp>
      <p:pic>
        <p:nvPicPr>
          <p:cNvPr id="8" name="Picture 7" descr="S M T P is the protocol for exchanging email messages. R F C 822 is the standard text message format. A message mail format has a header and a body. The header has components as follows. Header lines, for example, to, from, subject. This is different from S M T P mail from, R C P T to commands. The message body only has A S C I I characters. A blank line separates the header from the body."/>
          <p:cNvPicPr>
            <a:picLocks noChangeAspect="1"/>
          </p:cNvPicPr>
          <p:nvPr/>
        </p:nvPicPr>
        <p:blipFill>
          <a:blip r:embed="rId3"/>
          <a:stretch>
            <a:fillRect/>
          </a:stretch>
        </p:blipFill>
        <p:spPr>
          <a:xfrm>
            <a:off x="764441" y="1571309"/>
            <a:ext cx="7615118" cy="4433839"/>
          </a:xfrm>
          <a:prstGeom prst="rect">
            <a:avLst/>
          </a:prstGeom>
        </p:spPr>
      </p:pic>
    </p:spTree>
    <p:extLst>
      <p:ext uri="{BB962C8B-B14F-4D97-AF65-F5344CB8AC3E}">
        <p14:creationId xmlns:p14="http://schemas.microsoft.com/office/powerpoint/2010/main" val="20198197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Giao thức truy cập thư</a:t>
            </a:r>
          </a:p>
        </p:txBody>
      </p:sp>
      <p:pic>
        <p:nvPicPr>
          <p:cNvPr id="4" name="Picture 3" descr="The scenario, Alice sends a message to Bob, is a 4 stage process, as follows. Part 1, user agent sends a message with the S M T P. Part 2, sender’s mail server sends the message to the receiver’s mail server using the S M T P. Part 3, receiver’s mail sever sends the message with mail access protocol, for example, P O P, I M A P. Part 4, user agent receives the message."/>
          <p:cNvPicPr>
            <a:picLocks noChangeAspect="1"/>
          </p:cNvPicPr>
          <p:nvPr/>
        </p:nvPicPr>
        <p:blipFill>
          <a:blip r:embed="rId2"/>
          <a:stretch>
            <a:fillRect/>
          </a:stretch>
        </p:blipFill>
        <p:spPr>
          <a:xfrm>
            <a:off x="1163486" y="1468655"/>
            <a:ext cx="6817027" cy="1632459"/>
          </a:xfrm>
          <a:prstGeom prst="rect">
            <a:avLst/>
          </a:prstGeom>
        </p:spPr>
      </p:pic>
      <p:sp>
        <p:nvSpPr>
          <p:cNvPr id="3" name="Text Placeholder 2"/>
          <p:cNvSpPr>
            <a:spLocks noGrp="1"/>
          </p:cNvSpPr>
          <p:nvPr>
            <p:ph type="body" idx="1"/>
          </p:nvPr>
        </p:nvSpPr>
        <p:spPr>
          <a:xfrm>
            <a:off x="457200" y="3257120"/>
            <a:ext cx="8229600" cy="3095553"/>
          </a:xfrm>
        </p:spPr>
        <p:txBody>
          <a:bodyPr anchor="ctr"/>
          <a:lstStyle/>
          <a:p>
            <a:r xmlns:a="http://schemas.openxmlformats.org/drawingml/2006/main">
              <a:rPr lang="vi" altLang="en-US" sz="2200" b="1" dirty="0" smtClean="0">
                <a:solidFill>
                  <a:schemeClr val="tx1"/>
                </a:solidFill>
                <a:latin typeface="+mn-lt"/>
                <a:ea typeface="ＭＳ Ｐゴシック" charset="-128"/>
              </a:rPr>
              <a:t>S</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200" b="1" dirty="0" smtClean="0">
                <a:solidFill>
                  <a:schemeClr val="tx1"/>
                </a:solidFill>
                <a:latin typeface="+mn-lt"/>
                <a:ea typeface="ＭＳ Ｐゴシック" charset="-128"/>
              </a:rPr>
              <a:t>m</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200" b="1" dirty="0" smtClean="0">
                <a:solidFill>
                  <a:schemeClr val="tx1"/>
                </a:solidFill>
                <a:latin typeface="+mn-lt"/>
                <a:ea typeface="ＭＳ Ｐゴシック" charset="-128"/>
              </a:rPr>
              <a:t>t</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200" b="1" dirty="0" smtClean="0">
                <a:solidFill>
                  <a:schemeClr val="tx1"/>
                </a:solidFill>
                <a:latin typeface="+mn-lt"/>
                <a:ea typeface="ＭＳ Ｐゴシック" charset="-128"/>
              </a:rPr>
              <a:t>P </a:t>
            </a:r>
            <a:r xmlns:a="http://schemas.openxmlformats.org/drawingml/2006/main">
              <a:rPr lang="vi" altLang="en-US" sz="2200" b="1" dirty="0">
                <a:solidFill>
                  <a:schemeClr val="tx1"/>
                </a:solidFill>
                <a:latin typeface="+mn-lt"/>
                <a:ea typeface="ＭＳ Ｐゴシック" charset="-128"/>
              </a:rPr>
              <a:t>: </a:t>
            </a:r>
            <a:r xmlns:a="http://schemas.openxmlformats.org/drawingml/2006/main">
              <a:rPr lang="vi" altLang="en-US" sz="2200" dirty="0">
                <a:latin typeface="+mn-lt"/>
                <a:ea typeface="ＭＳ Ｐゴシック" charset="-128"/>
              </a:rPr>
              <a:t>gửi/lưu trữ đến máy </a:t>
            </a:r>
            <a:r xmlns:a="http://schemas.openxmlformats.org/drawingml/2006/main">
              <a:rPr lang="vi" altLang="ja-JP" sz="2200" dirty="0">
                <a:latin typeface="+mn-lt"/>
                <a:ea typeface="ＭＳ Ｐゴシック" charset="-128"/>
              </a:rPr>
              <a:t>chủ </a:t>
            </a:r>
            <a:r xmlns:a="http://schemas.openxmlformats.org/drawingml/2006/main">
              <a:rPr lang="vi" altLang="ja-JP" sz="2200" dirty="0" smtClean="0">
                <a:latin typeface="+mn-lt"/>
                <a:ea typeface="ＭＳ Ｐゴシック" charset="-128"/>
              </a:rPr>
              <a:t>của </a:t>
            </a:r>
            <a:r xmlns:a="http://schemas.openxmlformats.org/drawingml/2006/main">
              <a:rPr lang="vi" altLang="en-US" sz="2200" dirty="0" smtClean="0">
                <a:latin typeface="+mn-lt"/>
                <a:ea typeface="ＭＳ Ｐゴシック" charset="-128"/>
              </a:rPr>
              <a:t>người nhận</a:t>
            </a:r>
          </a:p>
          <a:p>
            <a:r xmlns:a="http://schemas.openxmlformats.org/drawingml/2006/main">
              <a:rPr lang="vi" altLang="en-US" sz="2200" dirty="0">
                <a:latin typeface="+mn-lt"/>
                <a:ea typeface="ＭＳ Ｐゴシック" charset="-128"/>
              </a:rPr>
              <a:t>giao thức truy cập thư: truy xuất từ máy chủ</a:t>
            </a:r>
          </a:p>
          <a:p>
            <a:pPr xmlns:a="http://schemas.openxmlformats.org/drawingml/2006/main" lvl="1"/>
            <a:r xmlns:a="http://schemas.openxmlformats.org/drawingml/2006/main">
              <a:rPr lang="vi" altLang="en-US" sz="2200" b="1" dirty="0" smtClean="0">
                <a:solidFill>
                  <a:schemeClr val="tx1"/>
                </a:solidFill>
                <a:latin typeface="+mn-lt"/>
                <a:ea typeface="ＭＳ Ｐゴシック" charset="-128"/>
              </a:rPr>
              <a:t>P</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200" b="1" dirty="0" smtClean="0">
                <a:solidFill>
                  <a:schemeClr val="tx1"/>
                </a:solidFill>
                <a:latin typeface="+mn-lt"/>
                <a:ea typeface="ＭＳ Ｐゴシック" charset="-128"/>
              </a:rPr>
              <a:t>Ô</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200" b="1" dirty="0" smtClean="0">
                <a:solidFill>
                  <a:schemeClr val="tx1"/>
                </a:solidFill>
                <a:latin typeface="+mn-lt"/>
                <a:ea typeface="ＭＳ Ｐゴシック" charset="-128"/>
              </a:rPr>
              <a:t>P </a:t>
            </a:r>
            <a:r xmlns:a="http://schemas.openxmlformats.org/drawingml/2006/main">
              <a:rPr lang="vi" altLang="en-US" sz="2200" b="1" dirty="0">
                <a:solidFill>
                  <a:schemeClr val="tx1"/>
                </a:solidFill>
                <a:latin typeface="+mn-lt"/>
                <a:ea typeface="ＭＳ Ｐゴシック" charset="-128"/>
              </a:rPr>
              <a:t>: </a:t>
            </a:r>
            <a:r xmlns:a="http://schemas.openxmlformats.org/drawingml/2006/main">
              <a:rPr lang="vi" altLang="en-US" sz="2200" dirty="0">
                <a:latin typeface="+mn-lt"/>
                <a:ea typeface="ＭＳ Ｐゴシック" charset="-128"/>
              </a:rPr>
              <a:t>Post Office Protocol [ </a:t>
            </a:r>
            <a:r xmlns:a="http://schemas.openxmlformats.org/drawingml/2006/main">
              <a:rPr lang="vi" altLang="en-US" sz="2200" dirty="0" smtClean="0">
                <a:latin typeface="+mn-lt"/>
                <a:ea typeface="ＭＳ Ｐゴシック" charset="-128"/>
              </a:rPr>
              <a:t>R</a:t>
            </a:r>
            <a:r xmlns:a="http://schemas.openxmlformats.org/drawingml/2006/main">
              <a:rPr lang="vi" altLang="en-US" sz="100" dirty="0" smtClean="0">
                <a:latin typeface="+mn-lt"/>
                <a:ea typeface="ＭＳ Ｐゴシック" charset="-128"/>
              </a:rPr>
              <a:t> </a:t>
            </a:r>
            <a:r xmlns:a="http://schemas.openxmlformats.org/drawingml/2006/main">
              <a:rPr lang="vi" altLang="en-US" sz="2200" dirty="0" smtClean="0">
                <a:latin typeface="+mn-lt"/>
                <a:ea typeface="ＭＳ Ｐゴシック" charset="-128"/>
              </a:rPr>
              <a:t>F</a:t>
            </a:r>
            <a:r xmlns:a="http://schemas.openxmlformats.org/drawingml/2006/main">
              <a:rPr lang="vi" altLang="en-US" sz="100" dirty="0" smtClean="0">
                <a:latin typeface="+mn-lt"/>
                <a:ea typeface="ＭＳ Ｐゴシック" charset="-128"/>
              </a:rPr>
              <a:t> </a:t>
            </a:r>
            <a:r xmlns:a="http://schemas.openxmlformats.org/drawingml/2006/main">
              <a:rPr lang="vi" altLang="en-US" sz="2200" dirty="0" smtClean="0">
                <a:latin typeface="+mn-lt"/>
                <a:ea typeface="ＭＳ Ｐゴシック" charset="-128"/>
              </a:rPr>
              <a:t>C </a:t>
            </a:r>
            <a:r xmlns:a="http://schemas.openxmlformats.org/drawingml/2006/main">
              <a:rPr lang="vi" altLang="en-US" sz="2200" dirty="0">
                <a:latin typeface="+mn-lt"/>
                <a:ea typeface="ＭＳ Ｐゴシック" charset="-128"/>
              </a:rPr>
              <a:t>1939]: ủy quyền, </a:t>
            </a:r>
            <a:r xmlns:a="http://schemas.openxmlformats.org/drawingml/2006/main">
              <a:rPr lang="vi" altLang="en-US" sz="2200" dirty="0" smtClean="0">
                <a:latin typeface="+mn-lt"/>
                <a:ea typeface="ＭＳ Ｐゴシック" charset="-128"/>
              </a:rPr>
              <a:t>tải xuống</a:t>
            </a:r>
            <a:endParaRPr xmlns:a="http://schemas.openxmlformats.org/drawingml/2006/main" lang="en-US" altLang="en-US" sz="2200" dirty="0">
              <a:latin typeface="+mn-lt"/>
              <a:ea typeface="ＭＳ Ｐゴシック" charset="-128"/>
            </a:endParaRPr>
          </a:p>
          <a:p>
            <a:pPr xmlns:a="http://schemas.openxmlformats.org/drawingml/2006/main" lvl="1"/>
            <a:r xmlns:a="http://schemas.openxmlformats.org/drawingml/2006/main">
              <a:rPr lang="vi" altLang="en-US" sz="2200" b="1" dirty="0" smtClean="0">
                <a:solidFill>
                  <a:schemeClr val="tx1"/>
                </a:solidFill>
                <a:latin typeface="+mn-lt"/>
                <a:ea typeface="ＭＳ Ｐゴシック" charset="-128"/>
              </a:rPr>
              <a:t>Tôi</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200" b="1" dirty="0" smtClean="0">
                <a:solidFill>
                  <a:schemeClr val="tx1"/>
                </a:solidFill>
                <a:latin typeface="+mn-lt"/>
                <a:ea typeface="ＭＳ Ｐゴシック" charset="-128"/>
              </a:rPr>
              <a:t>m</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200" b="1" dirty="0" smtClean="0">
                <a:solidFill>
                  <a:schemeClr val="tx1"/>
                </a:solidFill>
                <a:latin typeface="+mn-lt"/>
                <a:ea typeface="ＭＳ Ｐゴシック" charset="-128"/>
              </a:rPr>
              <a:t>Một</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200" b="1" dirty="0" smtClean="0">
                <a:solidFill>
                  <a:schemeClr val="tx1"/>
                </a:solidFill>
                <a:latin typeface="+mn-lt"/>
                <a:ea typeface="ＭＳ Ｐゴシック" charset="-128"/>
              </a:rPr>
              <a:t>P </a:t>
            </a:r>
            <a:r xmlns:a="http://schemas.openxmlformats.org/drawingml/2006/main">
              <a:rPr lang="vi" altLang="en-US" sz="2200" b="1" dirty="0">
                <a:solidFill>
                  <a:schemeClr val="tx1"/>
                </a:solidFill>
                <a:latin typeface="+mn-lt"/>
                <a:ea typeface="ＭＳ Ｐゴシック" charset="-128"/>
              </a:rPr>
              <a:t>: </a:t>
            </a:r>
            <a:r xmlns:a="http://schemas.openxmlformats.org/drawingml/2006/main">
              <a:rPr lang="vi" altLang="en-US" sz="2200" dirty="0">
                <a:latin typeface="+mn-lt"/>
                <a:ea typeface="ＭＳ Ｐゴシック" charset="-128"/>
              </a:rPr>
              <a:t>Giao thức truy cập thư Internet [ </a:t>
            </a:r>
            <a:r xmlns:a="http://schemas.openxmlformats.org/drawingml/2006/main">
              <a:rPr lang="vi" altLang="en-US" sz="2200" dirty="0" smtClean="0">
                <a:latin typeface="+mn-lt"/>
                <a:ea typeface="ＭＳ Ｐゴシック" charset="-128"/>
              </a:rPr>
              <a:t>R</a:t>
            </a:r>
            <a:r xmlns:a="http://schemas.openxmlformats.org/drawingml/2006/main">
              <a:rPr lang="vi" altLang="en-US" sz="100" dirty="0" smtClean="0">
                <a:latin typeface="+mn-lt"/>
                <a:ea typeface="ＭＳ Ｐゴシック" charset="-128"/>
              </a:rPr>
              <a:t> </a:t>
            </a:r>
            <a:r xmlns:a="http://schemas.openxmlformats.org/drawingml/2006/main">
              <a:rPr lang="vi" altLang="en-US" sz="2200" dirty="0" smtClean="0">
                <a:latin typeface="+mn-lt"/>
                <a:ea typeface="ＭＳ Ｐゴシック" charset="-128"/>
              </a:rPr>
              <a:t>F</a:t>
            </a:r>
            <a:r xmlns:a="http://schemas.openxmlformats.org/drawingml/2006/main">
              <a:rPr lang="vi" altLang="en-US" sz="100" dirty="0" smtClean="0">
                <a:latin typeface="+mn-lt"/>
                <a:ea typeface="ＭＳ Ｐゴシック" charset="-128"/>
              </a:rPr>
              <a:t> </a:t>
            </a:r>
            <a:r xmlns:a="http://schemas.openxmlformats.org/drawingml/2006/main">
              <a:rPr lang="vi" altLang="en-US" sz="2200" dirty="0" smtClean="0">
                <a:latin typeface="+mn-lt"/>
                <a:ea typeface="ＭＳ Ｐゴシック" charset="-128"/>
              </a:rPr>
              <a:t>C </a:t>
            </a:r>
            <a:r xmlns:a="http://schemas.openxmlformats.org/drawingml/2006/main">
              <a:rPr lang="vi" altLang="en-US" sz="2200" dirty="0">
                <a:latin typeface="+mn-lt"/>
                <a:ea typeface="ＭＳ Ｐゴシック" charset="-128"/>
              </a:rPr>
              <a:t>1730]: nhiều tính năng hơn, bao gồm thao tác với các tin nhắn được lưu trữ trên máy chủ</a:t>
            </a:r>
          </a:p>
          <a:p>
            <a:pPr xmlns:a="http://schemas.openxmlformats.org/drawingml/2006/main" lvl="1"/>
            <a:r xmlns:a="http://schemas.openxmlformats.org/drawingml/2006/main">
              <a:rPr lang="vi" altLang="en-US" sz="2200" b="1" dirty="0" smtClean="0">
                <a:solidFill>
                  <a:schemeClr val="tx1"/>
                </a:solidFill>
                <a:latin typeface="+mn-lt"/>
                <a:ea typeface="ＭＳ Ｐゴシック" charset="-128"/>
              </a:rPr>
              <a:t>h</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200" b="1" dirty="0" smtClean="0">
                <a:solidFill>
                  <a:schemeClr val="tx1"/>
                </a:solidFill>
                <a:latin typeface="+mn-lt"/>
                <a:ea typeface="ＭＳ Ｐゴシック" charset="-128"/>
              </a:rPr>
              <a:t>t</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200" b="1" dirty="0" smtClean="0">
                <a:solidFill>
                  <a:schemeClr val="tx1"/>
                </a:solidFill>
                <a:latin typeface="+mn-lt"/>
                <a:ea typeface="ＭＳ Ｐゴシック" charset="-128"/>
              </a:rPr>
              <a:t>t</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200" b="1" dirty="0" smtClean="0">
                <a:solidFill>
                  <a:schemeClr val="tx1"/>
                </a:solidFill>
                <a:latin typeface="+mn-lt"/>
                <a:ea typeface="ＭＳ Ｐゴシック" charset="-128"/>
              </a:rPr>
              <a:t>P </a:t>
            </a:r>
            <a:r xmlns:a="http://schemas.openxmlformats.org/drawingml/2006/main">
              <a:rPr lang="vi" altLang="en-US" sz="2200" b="1" dirty="0">
                <a:solidFill>
                  <a:schemeClr val="tx1"/>
                </a:solidFill>
                <a:latin typeface="+mn-lt"/>
                <a:ea typeface="ＭＳ Ｐゴシック" charset="-128"/>
              </a:rPr>
              <a:t>: </a:t>
            </a:r>
            <a:r xmlns:a="http://schemas.openxmlformats.org/drawingml/2006/main">
              <a:rPr lang="vi" altLang="en-US" sz="2200" dirty="0">
                <a:latin typeface="+mn-lt"/>
                <a:ea typeface="ＭＳ Ｐゴシック" charset="-128"/>
              </a:rPr>
              <a:t>gmail, Hotmail, Yahoo! Thư </a:t>
            </a:r>
            <a:r xmlns:a="http://schemas.openxmlformats.org/drawingml/2006/main">
              <a:rPr lang="vi" altLang="en-US" sz="2200" dirty="0" smtClean="0">
                <a:latin typeface="+mn-lt"/>
                <a:ea typeface="ＭＳ Ｐゴシック" charset="-128"/>
              </a:rPr>
              <a:t>, </a:t>
            </a:r>
            <a:endParaRPr xmlns:a="http://schemas.openxmlformats.org/drawingml/2006/main" lang="en-US" altLang="en-US" sz="2200" dirty="0">
              <a:latin typeface="+mn-lt"/>
              <a:ea typeface="ＭＳ Ｐゴシック" charset="-128"/>
            </a:endParaRPr>
            <a:r xmlns:a="http://schemas.openxmlformats.org/drawingml/2006/main">
              <a:rPr lang="vi" altLang="en-US" sz="2200" dirty="0">
                <a:latin typeface="+mn-lt"/>
                <a:ea typeface="ＭＳ Ｐゴシック" charset="-128"/>
              </a:rPr>
              <a:t>v.v.</a:t>
            </a:r>
          </a:p>
        </p:txBody>
      </p:sp>
    </p:spTree>
    <p:extLst>
      <p:ext uri="{BB962C8B-B14F-4D97-AF65-F5344CB8AC3E}">
        <p14:creationId xmlns:p14="http://schemas.microsoft.com/office/powerpoint/2010/main" val="12425449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P</a:t>
            </a:r>
            <a:r xmlns:a="http://schemas.openxmlformats.org/drawingml/2006/main">
              <a:rPr lang="vi" sz="100" dirty="0" smtClean="0"/>
              <a:t> </a:t>
            </a:r>
            <a:r xmlns:a="http://schemas.openxmlformats.org/drawingml/2006/main">
              <a:rPr lang="vi" dirty="0" smtClean="0"/>
              <a:t>Ô</a:t>
            </a:r>
            <a:r xmlns:a="http://schemas.openxmlformats.org/drawingml/2006/main">
              <a:rPr lang="vi" sz="100" dirty="0" smtClean="0"/>
              <a:t> </a:t>
            </a:r>
            <a:r xmlns:a="http://schemas.openxmlformats.org/drawingml/2006/main">
              <a:rPr lang="vi" dirty="0"/>
              <a:t>Giao thức </a:t>
            </a:r>
            <a:r xmlns:a="http://schemas.openxmlformats.org/drawingml/2006/main">
              <a:rPr lang="vi" dirty="0" smtClean="0"/>
              <a:t>P3</a:t>
            </a:r>
          </a:p>
        </p:txBody>
      </p:sp>
      <p:pic>
        <p:nvPicPr>
          <p:cNvPr id="8" name="Picture 7" descr="19 lines of P O P 3 protocol, communication. There is a break between lines 6 and 7. Lines 1 through 5 are the authorization phase. Lines 6 and onwards are the transaction phase. Line 1, S. + O K P O P 3 server ready. Line 2, C. user bob. Line 3, S. + O K. Line 4, C. pass hungry. Line 5, S. +O K, user successfully logged on. Line 6, C. list. Line 7, S. 1 498. Line 8, S. 2 912. Line 9, S. period. Line 10, C. r e t r 1. Line 11, S. Left angle bracket message 1 contents right angle bracket. Line 12, S. period. Line 13, C. d e l e 1. Line 14, C. r e t r 2. Line 15, S. Left angle bracket message 1 contents right angle bracket. Line 16, S. period. Line 17, C. d e l e 2. Line 18, C. quit. Line 19, S. + O K, P O P 3 server signing off. In the authorization phase, the client commands include user, declare username, and pass, password. The server responses are, plus O K, and, minus E R R. In the transaction phase for the client, commands are as follows. List, list message numbers. R e t r, retrieve message by number. D e l e, delete. Quit."/>
          <p:cNvPicPr>
            <a:picLocks noChangeAspect="1"/>
          </p:cNvPicPr>
          <p:nvPr/>
        </p:nvPicPr>
        <p:blipFill>
          <a:blip r:embed="rId2"/>
          <a:stretch>
            <a:fillRect/>
          </a:stretch>
        </p:blipFill>
        <p:spPr>
          <a:xfrm>
            <a:off x="883600" y="1542932"/>
            <a:ext cx="7376799" cy="4605650"/>
          </a:xfrm>
          <a:prstGeom prst="rect">
            <a:avLst/>
          </a:prstGeom>
        </p:spPr>
      </p:pic>
    </p:spTree>
    <p:extLst>
      <p:ext uri="{BB962C8B-B14F-4D97-AF65-F5344CB8AC3E}">
        <p14:creationId xmlns:p14="http://schemas.microsoft.com/office/powerpoint/2010/main" val="20484245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P</a:t>
            </a:r>
            <a:r xmlns:a="http://schemas.openxmlformats.org/drawingml/2006/main">
              <a:rPr lang="vi" sz="100" dirty="0" smtClean="0"/>
              <a:t> </a:t>
            </a:r>
            <a:r xmlns:a="http://schemas.openxmlformats.org/drawingml/2006/main">
              <a:rPr lang="vi" dirty="0" smtClean="0"/>
              <a:t>Ô</a:t>
            </a:r>
            <a:r xmlns:a="http://schemas.openxmlformats.org/drawingml/2006/main">
              <a:rPr lang="vi" sz="100" dirty="0" smtClean="0"/>
              <a:t> </a:t>
            </a:r>
            <a:r xmlns:a="http://schemas.openxmlformats.org/drawingml/2006/main">
              <a:rPr lang="vi" dirty="0" smtClean="0"/>
              <a:t>P3 </a:t>
            </a:r>
            <a:r xmlns:a="http://schemas.openxmlformats.org/drawingml/2006/main">
              <a:rPr lang="vi" dirty="0"/>
              <a:t>(Thêm) và </a:t>
            </a:r>
            <a:r xmlns:a="http://schemas.openxmlformats.org/drawingml/2006/main">
              <a:rPr lang="vi" dirty="0" smtClean="0"/>
              <a:t>tôi</a:t>
            </a:r>
            <a:r xmlns:a="http://schemas.openxmlformats.org/drawingml/2006/main">
              <a:rPr lang="vi" sz="100" dirty="0" smtClean="0"/>
              <a:t> </a:t>
            </a:r>
            <a:r xmlns:a="http://schemas.openxmlformats.org/drawingml/2006/main">
              <a:rPr lang="vi" dirty="0" smtClean="0"/>
              <a:t>m</a:t>
            </a:r>
            <a:r xmlns:a="http://schemas.openxmlformats.org/drawingml/2006/main">
              <a:rPr lang="vi" sz="100" dirty="0" smtClean="0"/>
              <a:t> </a:t>
            </a:r>
            <a:r xmlns:a="http://schemas.openxmlformats.org/drawingml/2006/main">
              <a:rPr lang="vi" dirty="0" smtClean="0"/>
              <a:t>Một</a:t>
            </a:r>
            <a:r xmlns:a="http://schemas.openxmlformats.org/drawingml/2006/main">
              <a:rPr lang="vi" sz="100" dirty="0" smtClean="0"/>
              <a:t> </a:t>
            </a:r>
            <a:r xmlns:a="http://schemas.openxmlformats.org/drawingml/2006/main">
              <a:rPr lang="vi" dirty="0" smtClean="0"/>
              <a:t>P</a:t>
            </a:r>
            <a:endParaRPr xmlns:a="http://schemas.openxmlformats.org/drawingml/2006/main" lang="en-US" dirty="0"/>
          </a:p>
        </p:txBody>
      </p:sp>
      <p:sp>
        <p:nvSpPr>
          <p:cNvPr id="3" name="Text Placeholder 2"/>
          <p:cNvSpPr>
            <a:spLocks noGrp="1"/>
          </p:cNvSpPr>
          <p:nvPr>
            <p:ph type="body" idx="1"/>
          </p:nvPr>
        </p:nvSpPr>
        <p:spPr>
          <a:xfrm>
            <a:off x="457200" y="1600200"/>
            <a:ext cx="4000499" cy="3935186"/>
          </a:xfrm>
        </p:spPr>
        <p:txBody>
          <a:bodyPr/>
          <a:lstStyle/>
          <a:p>
            <a:pPr xmlns:a="http://schemas.openxmlformats.org/drawingml/2006/main">
              <a:buFont typeface="Wingdings" panose="05000000000000000000" pitchFamily="2" charset="2"/>
              <a:buNone/>
            </a:pPr>
            <a:r xmlns:a="http://schemas.openxmlformats.org/drawingml/2006/main">
              <a:rPr lang="vi" altLang="en-US" sz="2000" b="1" dirty="0">
                <a:solidFill>
                  <a:schemeClr val="tx1"/>
                </a:solidFill>
                <a:latin typeface="+mn-lt"/>
                <a:ea typeface="ＭＳ Ｐゴシック" charset="-128"/>
              </a:rPr>
              <a:t>thêm về </a:t>
            </a:r>
            <a:r xmlns:a="http://schemas.openxmlformats.org/drawingml/2006/main">
              <a:rPr lang="vi" altLang="en-US" sz="2000" b="1" dirty="0" smtClean="0">
                <a:solidFill>
                  <a:schemeClr val="tx1"/>
                </a:solidFill>
                <a:latin typeface="+mn-lt"/>
                <a:ea typeface="ＭＳ Ｐゴシック" charset="-128"/>
              </a:rPr>
              <a:t>P</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000" b="1" dirty="0" smtClean="0">
                <a:solidFill>
                  <a:schemeClr val="tx1"/>
                </a:solidFill>
                <a:latin typeface="+mn-lt"/>
                <a:ea typeface="ＭＳ Ｐゴシック" charset="-128"/>
              </a:rPr>
              <a:t>Ô</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000" b="1" dirty="0" smtClean="0">
                <a:solidFill>
                  <a:schemeClr val="tx1"/>
                </a:solidFill>
                <a:latin typeface="+mn-lt"/>
                <a:ea typeface="ＭＳ Ｐゴシック" charset="-128"/>
              </a:rPr>
              <a:t>P3</a:t>
            </a:r>
            <a:endParaRPr xmlns:a="http://schemas.openxmlformats.org/drawingml/2006/main" lang="en-US" altLang="en-US" sz="2000" b="1" dirty="0">
              <a:solidFill>
                <a:schemeClr val="tx1"/>
              </a:solidFill>
              <a:latin typeface="+mn-lt"/>
              <a:ea typeface="ＭＳ Ｐゴシック" charset="-128"/>
            </a:endParaRPr>
          </a:p>
          <a:p>
            <a:r xmlns:a="http://schemas.openxmlformats.org/drawingml/2006/main">
              <a:rPr lang="vi" altLang="en-US" sz="2000" dirty="0">
                <a:latin typeface="+mn-lt"/>
                <a:ea typeface="ＭＳ Ｐゴシック" charset="-128"/>
              </a:rPr>
              <a:t>ví dụ trước sử dụng </a:t>
            </a:r>
            <a:r xmlns:a="http://schemas.openxmlformats.org/drawingml/2006/main">
              <a:rPr lang="vi" altLang="en-US" sz="2000" dirty="0" smtClean="0">
                <a:latin typeface="+mn-lt"/>
                <a:ea typeface="ＭＳ Ｐゴシック" charset="-128"/>
              </a:rPr>
              <a:t>P</a:t>
            </a:r>
            <a:r xmlns:a="http://schemas.openxmlformats.org/drawingml/2006/main">
              <a:rPr lang="vi" altLang="en-US" sz="100" dirty="0" smtClean="0">
                <a:latin typeface="+mn-lt"/>
                <a:ea typeface="ＭＳ Ｐゴシック" charset="-128"/>
              </a:rPr>
              <a:t> </a:t>
            </a:r>
            <a:r xmlns:a="http://schemas.openxmlformats.org/drawingml/2006/main">
              <a:rPr lang="vi" altLang="en-US" sz="2000" dirty="0" smtClean="0">
                <a:latin typeface="+mn-lt"/>
                <a:ea typeface="ＭＳ Ｐゴシック" charset="-128"/>
              </a:rPr>
              <a:t>Ô</a:t>
            </a:r>
            <a:r xmlns:a="http://schemas.openxmlformats.org/drawingml/2006/main">
              <a:rPr lang="vi" altLang="en-US" sz="100" dirty="0" smtClean="0">
                <a:latin typeface="+mn-lt"/>
                <a:ea typeface="ＭＳ Ｐゴシック" charset="-128"/>
              </a:rPr>
              <a:t> </a:t>
            </a:r>
            <a:r xmlns:a="http://schemas.openxmlformats.org/drawingml/2006/main">
              <a:rPr lang="vi" altLang="ja-JP" sz="2000" dirty="0">
                <a:latin typeface="+mn-lt"/>
                <a:ea typeface="ＭＳ Ｐゴシック" charset="-128"/>
              </a:rPr>
              <a:t>Chế độ </a:t>
            </a:r>
            <a:r xmlns:a="http://schemas.openxmlformats.org/drawingml/2006/main">
              <a:rPr lang="vi" altLang="ja-JP" sz="2000" dirty="0" smtClean="0">
                <a:latin typeface="+mn-lt"/>
                <a:ea typeface="ＭＳ Ｐゴシック" charset="-128"/>
              </a:rPr>
              <a:t>“tải xuống </a:t>
            </a:r>
            <a:r xmlns:a="http://schemas.openxmlformats.org/drawingml/2006/main">
              <a:rPr lang="vi" altLang="ja-JP" sz="2000" dirty="0">
                <a:latin typeface="+mn-lt"/>
                <a:ea typeface="ＭＳ Ｐゴシック" charset="-128"/>
              </a:rPr>
              <a:t>và </a:t>
            </a:r>
            <a:r xmlns:a="http://schemas.openxmlformats.org/drawingml/2006/main">
              <a:rPr lang="vi" altLang="ja-JP" sz="2000" dirty="0" smtClean="0">
                <a:latin typeface="+mn-lt"/>
                <a:ea typeface="ＭＳ Ｐゴシック" charset="-128"/>
              </a:rPr>
              <a:t>xóa” </a:t>
            </a:r>
            <a:r xmlns:a="http://schemas.openxmlformats.org/drawingml/2006/main">
              <a:rPr lang="vi" altLang="en-US" sz="2000" dirty="0" smtClean="0">
                <a:latin typeface="+mn-lt"/>
                <a:ea typeface="ＭＳ Ｐゴシック" charset="-128"/>
              </a:rPr>
              <a:t>P3</a:t>
            </a:r>
          </a:p>
          <a:p>
            <a:pPr xmlns:a="http://schemas.openxmlformats.org/drawingml/2006/main" lvl="1"/>
            <a:r xmlns:a="http://schemas.openxmlformats.org/drawingml/2006/main">
              <a:rPr lang="vi" altLang="en-US" sz="2000" dirty="0">
                <a:latin typeface="+mn-lt"/>
                <a:ea typeface="ＭＳ Ｐゴシック" charset="-128"/>
              </a:rPr>
              <a:t>Bob không thể đọc lại e-mail nếu anh ấy thay đổi ứng dụng khách</a:t>
            </a:r>
          </a:p>
          <a:p>
            <a:r xmlns:a="http://schemas.openxmlformats.org/drawingml/2006/main">
              <a:rPr lang="vi" altLang="en-US" sz="2000" dirty="0" smtClean="0">
                <a:latin typeface="+mn-lt"/>
                <a:ea typeface="ＭＳ Ｐゴシック" charset="-128"/>
              </a:rPr>
              <a:t>P</a:t>
            </a:r>
            <a:r xmlns:a="http://schemas.openxmlformats.org/drawingml/2006/main">
              <a:rPr lang="vi" altLang="en-US" sz="100" dirty="0" smtClean="0">
                <a:latin typeface="+mn-lt"/>
                <a:ea typeface="ＭＳ Ｐゴシック" charset="-128"/>
              </a:rPr>
              <a:t> </a:t>
            </a:r>
            <a:r xmlns:a="http://schemas.openxmlformats.org/drawingml/2006/main">
              <a:rPr lang="vi" altLang="en-US" sz="2000" dirty="0" smtClean="0">
                <a:latin typeface="+mn-lt"/>
                <a:ea typeface="ＭＳ Ｐゴシック" charset="-128"/>
              </a:rPr>
              <a:t>Ô</a:t>
            </a:r>
            <a:r xmlns:a="http://schemas.openxmlformats.org/drawingml/2006/main">
              <a:rPr lang="vi" altLang="en-US" sz="100" dirty="0" smtClean="0">
                <a:latin typeface="+mn-lt"/>
                <a:ea typeface="ＭＳ Ｐゴシック" charset="-128"/>
              </a:rPr>
              <a:t> </a:t>
            </a:r>
            <a:r xmlns:a="http://schemas.openxmlformats.org/drawingml/2006/main">
              <a:rPr lang="vi" altLang="en-US" sz="2000" dirty="0" smtClean="0">
                <a:latin typeface="+mn-lt"/>
                <a:ea typeface="ＭＳ Ｐゴシック" charset="-128"/>
              </a:rPr>
              <a:t>P3 </a:t>
            </a:r>
            <a:r xmlns:a="http://schemas.openxmlformats.org/drawingml/2006/main">
              <a:rPr lang="vi" altLang="ja-JP" sz="2000" dirty="0" smtClean="0">
                <a:latin typeface="+mn-lt"/>
                <a:ea typeface="ＭＳ Ｐゴシック" charset="-128"/>
              </a:rPr>
              <a:t>“tải xuống và giữ”: </a:t>
            </a:r>
            <a:r xmlns:a="http://schemas.openxmlformats.org/drawingml/2006/main">
              <a:rPr lang="vi" altLang="ja-JP" sz="2000" dirty="0">
                <a:latin typeface="+mn-lt"/>
                <a:ea typeface="ＭＳ Ｐゴシック" charset="-128"/>
              </a:rPr>
              <a:t>bản sao của tin nhắn trên các máy khách khác nhau</a:t>
            </a:r>
          </a:p>
          <a:p>
            <a:r xmlns:a="http://schemas.openxmlformats.org/drawingml/2006/main">
              <a:rPr lang="vi" altLang="en-US" sz="2000" dirty="0" smtClean="0">
                <a:latin typeface="+mn-lt"/>
                <a:ea typeface="ＭＳ Ｐゴシック" charset="-128"/>
              </a:rPr>
              <a:t>P</a:t>
            </a:r>
            <a:r xmlns:a="http://schemas.openxmlformats.org/drawingml/2006/main">
              <a:rPr lang="vi" altLang="en-US" sz="100" dirty="0" smtClean="0">
                <a:latin typeface="+mn-lt"/>
                <a:ea typeface="ＭＳ Ｐゴシック" charset="-128"/>
              </a:rPr>
              <a:t> </a:t>
            </a:r>
            <a:r xmlns:a="http://schemas.openxmlformats.org/drawingml/2006/main">
              <a:rPr lang="vi" altLang="en-US" sz="2000" dirty="0" smtClean="0">
                <a:latin typeface="+mn-lt"/>
                <a:ea typeface="ＭＳ Ｐゴシック" charset="-128"/>
              </a:rPr>
              <a:t>Ô</a:t>
            </a:r>
            <a:r xmlns:a="http://schemas.openxmlformats.org/drawingml/2006/main">
              <a:rPr lang="vi" altLang="en-US" sz="100" dirty="0" smtClean="0">
                <a:latin typeface="+mn-lt"/>
                <a:ea typeface="ＭＳ Ｐゴシック" charset="-128"/>
              </a:rPr>
              <a:t> </a:t>
            </a:r>
            <a:r xmlns:a="http://schemas.openxmlformats.org/drawingml/2006/main">
              <a:rPr lang="vi" altLang="en-US" sz="2000" dirty="0" smtClean="0">
                <a:latin typeface="+mn-lt"/>
                <a:ea typeface="ＭＳ Ｐゴシック" charset="-128"/>
              </a:rPr>
              <a:t>P3 </a:t>
            </a:r>
            <a:r xmlns:a="http://schemas.openxmlformats.org/drawingml/2006/main">
              <a:rPr lang="vi" altLang="en-US" sz="2000" dirty="0">
                <a:latin typeface="+mn-lt"/>
                <a:ea typeface="ＭＳ Ｐゴシック" charset="-128"/>
              </a:rPr>
              <a:t>không trạng thái trong </a:t>
            </a:r>
            <a:r xmlns:a="http://schemas.openxmlformats.org/drawingml/2006/main">
              <a:rPr lang="vi" altLang="en-US" sz="2000" dirty="0" smtClean="0">
                <a:latin typeface="+mn-lt"/>
                <a:ea typeface="ＭＳ Ｐゴシック" charset="-128"/>
              </a:rPr>
              <a:t>các phiên</a:t>
            </a:r>
            <a:endParaRPr xmlns:a="http://schemas.openxmlformats.org/drawingml/2006/main" lang="en-US" altLang="en-US" sz="2000" dirty="0">
              <a:latin typeface="+mn-lt"/>
              <a:ea typeface="ＭＳ Ｐゴシック" charset="-128"/>
            </a:endParaRPr>
          </a:p>
        </p:txBody>
      </p:sp>
      <p:sp>
        <p:nvSpPr>
          <p:cNvPr id="4" name="Text Placeholder 3"/>
          <p:cNvSpPr>
            <a:spLocks noGrp="1"/>
          </p:cNvSpPr>
          <p:nvPr>
            <p:ph type="body" idx="2"/>
          </p:nvPr>
        </p:nvSpPr>
        <p:spPr>
          <a:xfrm>
            <a:off x="4669974" y="1600200"/>
            <a:ext cx="3788229" cy="4163786"/>
          </a:xfrm>
        </p:spPr>
        <p:txBody>
          <a:bodyPr/>
          <a:lstStyle/>
          <a:p>
            <a:pPr xmlns:a="http://schemas.openxmlformats.org/drawingml/2006/main">
              <a:buFont typeface="Wingdings" panose="05000000000000000000" pitchFamily="2" charset="2"/>
              <a:buNone/>
            </a:pPr>
            <a:r xmlns:a="http://schemas.openxmlformats.org/drawingml/2006/main">
              <a:rPr lang="vi" altLang="en-US" sz="2000" b="1" dirty="0" smtClean="0">
                <a:solidFill>
                  <a:schemeClr val="tx1"/>
                </a:solidFill>
                <a:latin typeface="+mn-lt"/>
                <a:ea typeface="ＭＳ Ｐゴシック" charset="-128"/>
              </a:rPr>
              <a:t>Tôi</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000" b="1" dirty="0" smtClean="0">
                <a:solidFill>
                  <a:schemeClr val="tx1"/>
                </a:solidFill>
                <a:latin typeface="+mn-lt"/>
                <a:ea typeface="ＭＳ Ｐゴシック" charset="-128"/>
              </a:rPr>
              <a:t>m</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000" b="1" dirty="0" smtClean="0">
                <a:solidFill>
                  <a:schemeClr val="tx1"/>
                </a:solidFill>
                <a:latin typeface="+mn-lt"/>
                <a:ea typeface="ＭＳ Ｐゴシック" charset="-128"/>
              </a:rPr>
              <a:t>Một</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000" b="1" dirty="0" smtClean="0">
                <a:solidFill>
                  <a:schemeClr val="tx1"/>
                </a:solidFill>
                <a:latin typeface="+mn-lt"/>
                <a:ea typeface="ＭＳ Ｐゴシック" charset="-128"/>
              </a:rPr>
              <a:t>P</a:t>
            </a:r>
            <a:endParaRPr xmlns:a="http://schemas.openxmlformats.org/drawingml/2006/main" lang="en-US" altLang="en-US" sz="2000" b="1" dirty="0">
              <a:solidFill>
                <a:schemeClr val="tx1"/>
              </a:solidFill>
              <a:latin typeface="+mn-lt"/>
              <a:ea typeface="ＭＳ Ｐゴシック" charset="-128"/>
            </a:endParaRPr>
          </a:p>
          <a:p>
            <a:r xmlns:a="http://schemas.openxmlformats.org/drawingml/2006/main">
              <a:rPr lang="vi" altLang="en-US" sz="2000" dirty="0">
                <a:latin typeface="+mn-lt"/>
                <a:ea typeface="ＭＳ Ｐゴシック" charset="-128"/>
              </a:rPr>
              <a:t>giữ tất cả thư ở một nơi: tại máy chủ</a:t>
            </a:r>
          </a:p>
          <a:p>
            <a:r xmlns:a="http://schemas.openxmlformats.org/drawingml/2006/main">
              <a:rPr lang="vi" altLang="en-US" sz="2000" dirty="0">
                <a:latin typeface="+mn-lt"/>
                <a:ea typeface="ＭＳ Ｐゴシック" charset="-128"/>
              </a:rPr>
              <a:t>cho phép người dùng sắp xếp thư trong các thư mục</a:t>
            </a:r>
          </a:p>
          <a:p>
            <a:r xmlns:a="http://schemas.openxmlformats.org/drawingml/2006/main">
              <a:rPr lang="vi" altLang="en-US" sz="2000" dirty="0">
                <a:latin typeface="+mn-lt"/>
                <a:ea typeface="ＭＳ Ｐゴシック" charset="-128"/>
              </a:rPr>
              <a:t>giữ trạng thái người dùng trong các phiên:</a:t>
            </a:r>
          </a:p>
          <a:p>
            <a:pPr xmlns:a="http://schemas.openxmlformats.org/drawingml/2006/main" lvl="1"/>
            <a:r xmlns:a="http://schemas.openxmlformats.org/drawingml/2006/main">
              <a:rPr lang="vi" altLang="en-US" sz="2000" dirty="0">
                <a:latin typeface="+mn-lt"/>
                <a:ea typeface="ＭＳ Ｐゴシック" charset="-128"/>
              </a:rPr>
              <a:t>tên của các thư mục và ánh xạ giữa tin nhắn </a:t>
            </a:r>
            <a:r xmlns:a="http://schemas.openxmlformats.org/drawingml/2006/main">
              <a:rPr lang="vi" altLang="en-US" sz="2000" dirty="0" smtClean="0">
                <a:latin typeface="+mn-lt"/>
                <a:ea typeface="ＭＳ Ｐゴシック" charset="-128"/>
              </a:rPr>
              <a:t>tôi</a:t>
            </a:r>
            <a:r xmlns:a="http://schemas.openxmlformats.org/drawingml/2006/main">
              <a:rPr lang="vi" altLang="en-US" sz="100" dirty="0" smtClean="0">
                <a:latin typeface="+mn-lt"/>
                <a:ea typeface="ＭＳ Ｐゴシック" charset="-128"/>
              </a:rPr>
              <a:t> </a:t>
            </a:r>
            <a:r xmlns:a="http://schemas.openxmlformats.org/drawingml/2006/main">
              <a:rPr lang="vi" altLang="en-US" sz="2000" dirty="0" smtClean="0">
                <a:latin typeface="+mn-lt"/>
                <a:ea typeface="ＭＳ Ｐゴシック" charset="-128"/>
              </a:rPr>
              <a:t>Đ.</a:t>
            </a:r>
            <a:r xmlns:a="http://schemas.openxmlformats.org/drawingml/2006/main">
              <a:rPr lang="vi" altLang="en-US" sz="100" dirty="0" smtClean="0">
                <a:latin typeface="+mn-lt"/>
                <a:ea typeface="ＭＳ Ｐゴシック" charset="-128"/>
              </a:rPr>
              <a:t> </a:t>
            </a:r>
            <a:r xmlns:a="http://schemas.openxmlformats.org/drawingml/2006/main">
              <a:rPr lang="vi" altLang="en-US" sz="2000" dirty="0" smtClean="0">
                <a:latin typeface="+mn-lt"/>
                <a:ea typeface="ＭＳ Ｐゴシック" charset="-128"/>
              </a:rPr>
              <a:t>s </a:t>
            </a:r>
            <a:r xmlns:a="http://schemas.openxmlformats.org/drawingml/2006/main">
              <a:rPr lang="vi" altLang="en-US" sz="2000" dirty="0">
                <a:latin typeface="+mn-lt"/>
                <a:ea typeface="ＭＳ Ｐゴシック" charset="-128"/>
              </a:rPr>
              <a:t>và </a:t>
            </a:r>
            <a:r xmlns:a="http://schemas.openxmlformats.org/drawingml/2006/main">
              <a:rPr lang="vi" altLang="en-US" sz="2000" dirty="0" smtClean="0">
                <a:latin typeface="+mn-lt"/>
                <a:ea typeface="ＭＳ Ｐゴシック" charset="-128"/>
              </a:rPr>
              <a:t>tên thư mục</a:t>
            </a:r>
            <a:endParaRPr xmlns:a="http://schemas.openxmlformats.org/drawingml/2006/main" lang="en-US" altLang="en-US" sz="2000" dirty="0">
              <a:latin typeface="+mn-lt"/>
              <a:ea typeface="ＭＳ Ｐゴシック" charset="-128"/>
            </a:endParaRPr>
          </a:p>
        </p:txBody>
      </p:sp>
    </p:spTree>
    <p:extLst>
      <p:ext uri="{BB962C8B-B14F-4D97-AF65-F5344CB8AC3E}">
        <p14:creationId xmlns:p14="http://schemas.microsoft.com/office/powerpoint/2010/main" val="28712555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txBox="1">
            <a:spLocks noGrp="1"/>
          </p:cNvSpPr>
          <p:nvPr>
            <p:ph type="title"/>
          </p:nvPr>
        </p:nvSpPr>
        <p:spPr/>
        <p:txBody>
          <a:bodyPr/>
          <a:lstStyle/>
          <a:p>
            <a:pPr xmlns:a="http://schemas.openxmlformats.org/drawingml/2006/main">
              <a:spcBef>
                <a:spcPct val="0"/>
              </a:spcBef>
              <a:buFont typeface="Times New Roman" panose="02020603050405020304" pitchFamily="18" charset="0"/>
              <a:buNone/>
            </a:pPr>
            <a:r xmlns:a="http://schemas.openxmlformats.org/drawingml/2006/main">
              <a:rPr lang="vi" altLang="en-US" sz="3400" b="1" dirty="0" smtClean="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Mục tiêu học tập </a:t>
            </a:r>
            <a:r xmlns:a="http://schemas.openxmlformats.org/drawingml/2006/main">
              <a:rPr lang="vi" altLang="en-US" sz="20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(4 trên 7)</a:t>
            </a:r>
          </a:p>
        </p:txBody>
      </p:sp>
      <p:sp>
        <p:nvSpPr>
          <p:cNvPr id="3" name="Text Placeholder 2"/>
          <p:cNvSpPr>
            <a:spLocks noGrp="1"/>
          </p:cNvSpPr>
          <p:nvPr>
            <p:ph idx="1"/>
          </p:nvPr>
        </p:nvSpPr>
        <p:spPr/>
        <p:txBody>
          <a:bodyPr/>
          <a:lstStyle/>
          <a:p>
            <a:pPr xmlns:a="http://schemas.openxmlformats.org/drawingml/2006/main" marL="0" indent="0">
              <a:spcBef>
                <a:spcPts val="1500"/>
              </a:spcBef>
              <a:buFont typeface="Wingdings" charset="0"/>
              <a:buNone/>
              <a:defRPr/>
            </a:pPr>
            <a:r xmlns:a="http://schemas.openxmlformats.org/drawingml/2006/main">
              <a:rPr lang="vi" sz="2400" b="1" dirty="0">
                <a:solidFill>
                  <a:schemeClr val="tx2"/>
                </a:solidFill>
                <a:latin typeface="+mn-lt"/>
                <a:ea typeface="ＭＳ Ｐゴシック" charset="0"/>
              </a:rPr>
              <a:t>2.1</a:t>
            </a:r>
            <a:r xmlns:a="http://schemas.openxmlformats.org/drawingml/2006/main">
              <a:rPr lang="vi" sz="2400" b="1" dirty="0">
                <a:solidFill>
                  <a:schemeClr val="tx1"/>
                </a:solidFill>
                <a:latin typeface="+mn-lt"/>
                <a:ea typeface="ＭＳ Ｐゴシック" charset="0"/>
              </a:rPr>
              <a:t> </a:t>
            </a:r>
            <a:r xmlns:a="http://schemas.openxmlformats.org/drawingml/2006/main">
              <a:rPr lang="vi" sz="2400" dirty="0" smtClean="0">
                <a:solidFill>
                  <a:schemeClr val="tx1"/>
                </a:solidFill>
                <a:latin typeface="+mn-lt"/>
                <a:ea typeface="ＭＳ Ｐゴシック" charset="0"/>
              </a:rPr>
              <a:t>Nguyên tắc </a:t>
            </a:r>
            <a:r xmlns:a="http://schemas.openxmlformats.org/drawingml/2006/main">
              <a:rPr lang="vi" sz="2400" dirty="0">
                <a:solidFill>
                  <a:schemeClr val="tx1"/>
                </a:solidFill>
                <a:latin typeface="+mn-lt"/>
                <a:ea typeface="ＭＳ Ｐゴシック" charset="0"/>
              </a:rPr>
              <a:t>ứng dụng mạng</a:t>
            </a:r>
          </a:p>
          <a:p>
            <a:pPr xmlns:a="http://schemas.openxmlformats.org/drawingml/2006/main" marL="0" indent="0">
              <a:spcBef>
                <a:spcPts val="1500"/>
              </a:spcBef>
              <a:buFont typeface="Wingdings" charset="0"/>
              <a:buNone/>
              <a:defRPr/>
            </a:pPr>
            <a:r xmlns:a="http://schemas.openxmlformats.org/drawingml/2006/main">
              <a:rPr lang="vi" sz="2400" b="1" dirty="0">
                <a:solidFill>
                  <a:schemeClr val="tx2"/>
                </a:solidFill>
                <a:latin typeface="+mn-lt"/>
                <a:ea typeface="ＭＳ Ｐゴシック" charset="0"/>
              </a:rPr>
              <a:t>2.2 </a:t>
            </a:r>
            <a:r xmlns:a="http://schemas.openxmlformats.org/drawingml/2006/main">
              <a:rPr lang="vi" sz="2400" dirty="0">
                <a:latin typeface="+mn-lt"/>
                <a:ea typeface="ＭＳ Ｐゴシック" charset="0"/>
              </a:rPr>
              <a:t>Web và </a:t>
            </a:r>
            <a:r xmlns:a="http://schemas.openxmlformats.org/drawingml/2006/main">
              <a:rPr lang="vi" sz="2400" dirty="0" smtClean="0">
                <a:latin typeface="+mn-lt"/>
                <a:ea typeface="ＭＳ Ｐゴシック" charset="0"/>
              </a:rPr>
              <a:t>H</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t</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t</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P</a:t>
            </a:r>
            <a:endParaRPr xmlns:a="http://schemas.openxmlformats.org/drawingml/2006/main" lang="en-US" sz="2400" dirty="0">
              <a:latin typeface="+mn-lt"/>
              <a:ea typeface="ＭＳ Ｐゴシック" charset="0"/>
            </a:endParaRPr>
          </a:p>
          <a:p>
            <a:pPr xmlns:a="http://schemas.openxmlformats.org/drawingml/2006/main" marL="0" indent="0">
              <a:spcBef>
                <a:spcPts val="1500"/>
              </a:spcBef>
              <a:buFont typeface="Wingdings" charset="0"/>
              <a:buNone/>
              <a:defRPr/>
            </a:pPr>
            <a:r xmlns:a="http://schemas.openxmlformats.org/drawingml/2006/main">
              <a:rPr lang="vi" sz="2400" b="1" dirty="0">
                <a:solidFill>
                  <a:schemeClr val="tx2"/>
                </a:solidFill>
                <a:latin typeface="+mn-lt"/>
                <a:ea typeface="ＭＳ Ｐゴシック" charset="0"/>
              </a:rPr>
              <a:t>2.3 </a:t>
            </a:r>
            <a:r xmlns:a="http://schemas.openxmlformats.org/drawingml/2006/main">
              <a:rPr lang="vi" sz="2400" dirty="0">
                <a:latin typeface="+mn-lt"/>
                <a:ea typeface="ＭＳ Ｐゴシック" charset="0"/>
              </a:rPr>
              <a:t>thư điện tử</a:t>
            </a:r>
          </a:p>
          <a:p>
            <a:pPr xmlns:a="http://schemas.openxmlformats.org/drawingml/2006/main" marL="741600" lvl="1" indent="-284400">
              <a:spcBef>
                <a:spcPts val="600"/>
              </a:spcBef>
              <a:buFont typeface="Arial" panose="020B0604020202020204" pitchFamily="34" charset="0"/>
              <a:buChar char="−"/>
              <a:defRPr/>
            </a:pPr>
            <a:r xmlns:a="http://schemas.openxmlformats.org/drawingml/2006/main">
              <a:rPr lang="vi" sz="2400" dirty="0" smtClean="0">
                <a:latin typeface="+mn-lt"/>
                <a:ea typeface="ＭＳ Ｐゴシック" charset="0"/>
              </a:rPr>
              <a:t>S</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m</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t</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P </a:t>
            </a:r>
            <a:r xmlns:a="http://schemas.openxmlformats.org/drawingml/2006/main">
              <a:rPr lang="vi" sz="2400" dirty="0">
                <a:latin typeface="+mn-lt"/>
                <a:ea typeface="ＭＳ Ｐゴシック" charset="0"/>
              </a:rPr>
              <a:t>, </a:t>
            </a:r>
            <a:r xmlns:a="http://schemas.openxmlformats.org/drawingml/2006/main">
              <a:rPr lang="vi" sz="2400" dirty="0" smtClean="0">
                <a:latin typeface="+mn-lt"/>
                <a:ea typeface="ＭＳ Ｐゴシック" charset="0"/>
              </a:rPr>
              <a:t>P</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Ô</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P3 </a:t>
            </a:r>
            <a:r xmlns:a="http://schemas.openxmlformats.org/drawingml/2006/main">
              <a:rPr lang="vi" sz="2400" dirty="0">
                <a:latin typeface="+mn-lt"/>
                <a:ea typeface="ＭＳ Ｐゴシック" charset="0"/>
              </a:rPr>
              <a:t>, </a:t>
            </a:r>
            <a:r xmlns:a="http://schemas.openxmlformats.org/drawingml/2006/main">
              <a:rPr lang="vi" sz="2400" dirty="0" smtClean="0">
                <a:latin typeface="+mn-lt"/>
                <a:ea typeface="ＭＳ Ｐゴシック" charset="0"/>
              </a:rPr>
              <a:t>tôi</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m</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Một</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P</a:t>
            </a:r>
            <a:endParaRPr xmlns:a="http://schemas.openxmlformats.org/drawingml/2006/main" lang="en-US" sz="2400" dirty="0">
              <a:latin typeface="+mn-lt"/>
              <a:ea typeface="ＭＳ Ｐゴシック" charset="0"/>
            </a:endParaRPr>
          </a:p>
          <a:p>
            <a:pPr xmlns:a="http://schemas.openxmlformats.org/drawingml/2006/main" marL="0" indent="0">
              <a:spcBef>
                <a:spcPts val="1500"/>
              </a:spcBef>
              <a:buFont typeface="Wingdings" charset="0"/>
              <a:buNone/>
              <a:defRPr/>
            </a:pPr>
            <a:r xmlns:a="http://schemas.openxmlformats.org/drawingml/2006/main">
              <a:rPr lang="vi" sz="2400" b="1" dirty="0">
                <a:solidFill>
                  <a:schemeClr val="tx2"/>
                </a:solidFill>
                <a:latin typeface="+mn-lt"/>
                <a:ea typeface="ＭＳ Ｐゴシック" charset="0"/>
              </a:rPr>
              <a:t>2.4</a:t>
            </a:r>
            <a:r xmlns:a="http://schemas.openxmlformats.org/drawingml/2006/main">
              <a:rPr lang="vi" sz="2400" dirty="0">
                <a:latin typeface="+mn-lt"/>
                <a:ea typeface="ＭＳ Ｐゴシック" charset="0"/>
              </a:rPr>
              <a:t> </a:t>
            </a:r>
            <a:r xmlns:a="http://schemas.openxmlformats.org/drawingml/2006/main">
              <a:rPr lang="vi" sz="2400" b="1" dirty="0" smtClean="0">
                <a:latin typeface="+mn-lt"/>
                <a:ea typeface="ＭＳ Ｐゴシック" charset="0"/>
              </a:rPr>
              <a:t>Đ.</a:t>
            </a:r>
            <a:r xmlns:a="http://schemas.openxmlformats.org/drawingml/2006/main">
              <a:rPr lang="vi" sz="100" b="1" dirty="0" smtClean="0">
                <a:latin typeface="+mn-lt"/>
                <a:ea typeface="ＭＳ Ｐゴシック" charset="0"/>
              </a:rPr>
              <a:t> </a:t>
            </a:r>
            <a:r xmlns:a="http://schemas.openxmlformats.org/drawingml/2006/main">
              <a:rPr lang="vi" sz="2400" b="1" dirty="0" smtClean="0">
                <a:latin typeface="+mn-lt"/>
                <a:ea typeface="ＭＳ Ｐゴシック" charset="0"/>
              </a:rPr>
              <a:t>N</a:t>
            </a:r>
            <a:r xmlns:a="http://schemas.openxmlformats.org/drawingml/2006/main">
              <a:rPr lang="vi" sz="100" b="1" dirty="0" smtClean="0">
                <a:latin typeface="+mn-lt"/>
                <a:ea typeface="ＭＳ Ｐゴシック" charset="0"/>
              </a:rPr>
              <a:t> </a:t>
            </a:r>
            <a:r xmlns:a="http://schemas.openxmlformats.org/drawingml/2006/main">
              <a:rPr lang="vi" sz="2400" b="1" dirty="0" smtClean="0">
                <a:latin typeface="+mn-lt"/>
                <a:ea typeface="ＭＳ Ｐゴシック" charset="0"/>
              </a:rPr>
              <a:t>S</a:t>
            </a:r>
            <a:endParaRPr xmlns:a="http://schemas.openxmlformats.org/drawingml/2006/main" lang="en-US" sz="2400" b="1" dirty="0">
              <a:latin typeface="+mn-lt"/>
              <a:ea typeface="ＭＳ Ｐゴシック" charset="0"/>
            </a:endParaRPr>
          </a:p>
          <a:p>
            <a:pPr xmlns:a="http://schemas.openxmlformats.org/drawingml/2006/main" marL="0" indent="0">
              <a:spcBef>
                <a:spcPts val="1500"/>
              </a:spcBef>
              <a:buFont typeface="Wingdings" panose="05000000000000000000" pitchFamily="2" charset="2"/>
              <a:buNone/>
              <a:defRPr/>
            </a:pPr>
            <a:r xmlns:a="http://schemas.openxmlformats.org/drawingml/2006/main">
              <a:rPr lang="vi" altLang="en-US" sz="2400" b="1" dirty="0">
                <a:solidFill>
                  <a:schemeClr val="tx2"/>
                </a:solidFill>
                <a:latin typeface="+mn-lt"/>
              </a:rPr>
              <a:t>2,5</a:t>
            </a:r>
            <a:r xmlns:a="http://schemas.openxmlformats.org/drawingml/2006/main">
              <a:rPr lang="vi" altLang="en-US" sz="2400" dirty="0">
                <a:latin typeface="+mn-lt"/>
              </a:rPr>
              <a:t> </a:t>
            </a:r>
            <a:r xmlns:a="http://schemas.openxmlformats.org/drawingml/2006/main">
              <a:rPr lang="vi" altLang="en-US" sz="2400" dirty="0" smtClean="0">
                <a:latin typeface="+mn-lt"/>
              </a:rPr>
              <a:t>P</a:t>
            </a:r>
            <a:r xmlns:a="http://schemas.openxmlformats.org/drawingml/2006/main">
              <a:rPr lang="vi" altLang="en-US" sz="100" dirty="0" smtClean="0">
                <a:latin typeface="+mn-lt"/>
              </a:rPr>
              <a:t> </a:t>
            </a:r>
            <a:r xmlns:a="http://schemas.openxmlformats.org/drawingml/2006/main">
              <a:rPr lang="vi" altLang="en-US" sz="2400" dirty="0" smtClean="0">
                <a:latin typeface="+mn-lt"/>
              </a:rPr>
              <a:t>2</a:t>
            </a:r>
            <a:r xmlns:a="http://schemas.openxmlformats.org/drawingml/2006/main">
              <a:rPr lang="vi" altLang="en-US" sz="100" dirty="0" smtClean="0">
                <a:latin typeface="+mn-lt"/>
              </a:rPr>
              <a:t> </a:t>
            </a:r>
            <a:r xmlns:a="http://schemas.openxmlformats.org/drawingml/2006/main">
              <a:rPr lang="vi" altLang="en-US" sz="2400" dirty="0">
                <a:latin typeface="+mn-lt"/>
              </a:rPr>
              <a:t>ứng dụng </a:t>
            </a:r>
            <a:r xmlns:a="http://schemas.openxmlformats.org/drawingml/2006/main">
              <a:rPr lang="vi" altLang="en-US" sz="2400" dirty="0" smtClean="0">
                <a:latin typeface="+mn-lt"/>
              </a:rPr>
              <a:t>P</a:t>
            </a:r>
          </a:p>
          <a:p>
            <a:pPr xmlns:a="http://schemas.openxmlformats.org/drawingml/2006/main" marL="0" indent="0">
              <a:spcBef>
                <a:spcPts val="1500"/>
              </a:spcBef>
              <a:buFont typeface="Wingdings" panose="05000000000000000000" pitchFamily="2" charset="2"/>
              <a:buNone/>
              <a:defRPr/>
            </a:pPr>
            <a:r xmlns:a="http://schemas.openxmlformats.org/drawingml/2006/main">
              <a:rPr lang="vi" altLang="en-US" sz="2400" b="1" dirty="0">
                <a:solidFill>
                  <a:schemeClr val="tx2"/>
                </a:solidFill>
                <a:latin typeface="+mn-lt"/>
              </a:rPr>
              <a:t>2.6 </a:t>
            </a:r>
            <a:r xmlns:a="http://schemas.openxmlformats.org/drawingml/2006/main">
              <a:rPr lang="vi" altLang="en-US" sz="2400" dirty="0">
                <a:latin typeface="+mn-lt"/>
              </a:rPr>
              <a:t>mạng truyền phát video và phân phối nội dung</a:t>
            </a:r>
          </a:p>
          <a:p>
            <a:pPr xmlns:a="http://schemas.openxmlformats.org/drawingml/2006/main" marL="0" indent="0">
              <a:spcBef>
                <a:spcPts val="1500"/>
              </a:spcBef>
              <a:buFont typeface="Wingdings" panose="05000000000000000000" pitchFamily="2" charset="2"/>
              <a:buNone/>
              <a:defRPr/>
            </a:pPr>
            <a:r xmlns:a="http://schemas.openxmlformats.org/drawingml/2006/main">
              <a:rPr lang="vi" altLang="en-US" sz="2400" b="1" dirty="0">
                <a:solidFill>
                  <a:schemeClr val="tx2"/>
                </a:solidFill>
                <a:latin typeface="+mn-lt"/>
              </a:rPr>
              <a:t>2.7 </a:t>
            </a:r>
            <a:r xmlns:a="http://schemas.openxmlformats.org/drawingml/2006/main">
              <a:rPr lang="vi" altLang="en-US" sz="2400" dirty="0">
                <a:latin typeface="+mn-lt"/>
              </a:rPr>
              <a:t>với </a:t>
            </a:r>
            <a:r xmlns:a="http://schemas.openxmlformats.org/drawingml/2006/main">
              <a:rPr lang="vi" altLang="en-US" sz="2400" dirty="0" smtClean="0">
                <a:latin typeface="+mn-lt"/>
              </a:rPr>
              <a:t>U</a:t>
            </a:r>
            <a:r xmlns:a="http://schemas.openxmlformats.org/drawingml/2006/main">
              <a:rPr lang="vi" altLang="en-US" sz="100" dirty="0" smtClean="0">
                <a:latin typeface="+mn-lt"/>
              </a:rPr>
              <a:t> </a:t>
            </a:r>
            <a:r xmlns:a="http://schemas.openxmlformats.org/drawingml/2006/main">
              <a:rPr lang="vi" altLang="en-US" sz="2400" dirty="0" smtClean="0">
                <a:latin typeface="+mn-lt"/>
              </a:rPr>
              <a:t>Đ.</a:t>
            </a:r>
            <a:r xmlns:a="http://schemas.openxmlformats.org/drawingml/2006/main">
              <a:rPr lang="vi" altLang="en-US" sz="100" dirty="0" smtClean="0">
                <a:latin typeface="+mn-lt"/>
              </a:rPr>
              <a:t> </a:t>
            </a:r>
            <a:r xmlns:a="http://schemas.openxmlformats.org/drawingml/2006/main">
              <a:rPr lang="vi" altLang="en-US" sz="2400" dirty="0" smtClean="0">
                <a:latin typeface="+mn-lt"/>
              </a:rPr>
              <a:t>P </a:t>
            </a:r>
            <a:r xmlns:a="http://schemas.openxmlformats.org/drawingml/2006/main">
              <a:rPr lang="vi" altLang="en-US" sz="2400" dirty="0">
                <a:latin typeface="+mn-lt"/>
              </a:rPr>
              <a:t>và </a:t>
            </a:r>
            <a:r xmlns:a="http://schemas.openxmlformats.org/drawingml/2006/main">
              <a:rPr lang="vi" altLang="en-US" sz="2400" dirty="0" smtClean="0">
                <a:latin typeface="+mn-lt"/>
              </a:rPr>
              <a:t>T</a:t>
            </a:r>
            <a:r xmlns:a="http://schemas.openxmlformats.org/drawingml/2006/main">
              <a:rPr lang="vi" altLang="en-US" sz="100" dirty="0" smtClean="0">
                <a:latin typeface="+mn-lt"/>
              </a:rPr>
              <a:t> </a:t>
            </a:r>
            <a:r xmlns:a="http://schemas.openxmlformats.org/drawingml/2006/main">
              <a:rPr lang="vi" altLang="en-US" sz="2400" dirty="0" smtClean="0">
                <a:latin typeface="+mn-lt"/>
              </a:rPr>
              <a:t>C</a:t>
            </a:r>
            <a:r xmlns:a="http://schemas.openxmlformats.org/drawingml/2006/main">
              <a:rPr lang="vi" altLang="en-US" sz="100" dirty="0" smtClean="0">
                <a:latin typeface="+mn-lt"/>
              </a:rPr>
              <a:t> </a:t>
            </a:r>
            <a:r xmlns:a="http://schemas.openxmlformats.org/drawingml/2006/main">
              <a:rPr lang="vi" altLang="en-US" sz="2400" dirty="0" smtClean="0">
                <a:latin typeface="+mn-lt"/>
              </a:rPr>
              <a:t>P</a:t>
            </a:r>
            <a:endParaRPr xmlns:a="http://schemas.openxmlformats.org/drawingml/2006/main" lang="en-US" altLang="en-US" sz="2400" dirty="0">
              <a:latin typeface="+mn-lt"/>
            </a:endParaRPr>
          </a:p>
        </p:txBody>
      </p:sp>
    </p:spTree>
    <p:extLst>
      <p:ext uri="{BB962C8B-B14F-4D97-AF65-F5344CB8AC3E}">
        <p14:creationId xmlns:p14="http://schemas.microsoft.com/office/powerpoint/2010/main" val="1668832766"/>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txBox="1">
            <a:spLocks noGrp="1"/>
          </p:cNvSpPr>
          <p:nvPr>
            <p:ph type="title"/>
          </p:nvPr>
        </p:nvSpPr>
        <p:spPr>
          <a:xfrm>
            <a:off x="457200" y="215900"/>
            <a:ext cx="8229600" cy="1096963"/>
          </a:xfrm>
        </p:spPr>
        <p:txBody>
          <a:bodyPr>
            <a:spAutoFit/>
          </a:bodyPr>
          <a:lstStyle/>
          <a:p>
            <a:pPr xmlns:a="http://schemas.openxmlformats.org/drawingml/2006/main">
              <a:spcBef>
                <a:spcPct val="0"/>
              </a:spcBef>
              <a:buClrTx/>
              <a:buFont typeface="Times New Roman" panose="02020603050405020304" pitchFamily="18" charset="0"/>
              <a:buNone/>
            </a:pP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Kiến trúc ứng dụng</a:t>
            </a:r>
          </a:p>
        </p:txBody>
      </p:sp>
      <p:sp>
        <p:nvSpPr>
          <p:cNvPr id="45059" name="Text Placeholder 2"/>
          <p:cNvSpPr txBox="1">
            <a:spLocks noGrp="1"/>
          </p:cNvSpPr>
          <p:nvPr>
            <p:ph type="body" idx="1"/>
          </p:nvPr>
        </p:nvSpPr>
        <p:spPr>
          <a:xfrm>
            <a:off x="457200" y="1600200"/>
            <a:ext cx="8112125" cy="1677988"/>
          </a:xfrm>
        </p:spPr>
        <p:txBody>
          <a:bodyPr>
            <a:spAutoFit/>
          </a:bodyPr>
          <a:lstStyle/>
          <a:p>
            <a:pPr xmlns:a="http://schemas.openxmlformats.org/drawingml/2006/main" marL="0" indent="0">
              <a:buSzTx/>
              <a:buFont typeface="Arial" panose="020B0604020202020204" pitchFamily="34" charset="0"/>
              <a:buNone/>
              <a:defRPr/>
            </a:pPr>
            <a:r xmlns:a="http://schemas.openxmlformats.org/drawingml/2006/main">
              <a:rPr lang="vi" altLang="en-US" sz="2400" b="1"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Cấu trúc có thể có của các ứng dụng:</a:t>
            </a:r>
          </a:p>
          <a:p>
            <a:pPr xmlns:a="http://schemas.openxmlformats.org/drawingml/2006/main" marL="255588" indent="-255588">
              <a:buSzTx/>
              <a:buFontTx/>
              <a:buChar char="•"/>
              <a:defRPr/>
            </a:pPr>
            <a:r xmlns:a="http://schemas.openxmlformats.org/drawingml/2006/main">
              <a:rPr lang="vi" altLang="en-US" sz="24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máy khách-máy chủ</a:t>
            </a:r>
          </a:p>
          <a:p>
            <a:pPr xmlns:a="http://schemas.openxmlformats.org/drawingml/2006/main" marL="255588" indent="-255588">
              <a:buSzTx/>
              <a:buFontTx/>
              <a:buChar char="•"/>
              <a:defRPr/>
            </a:pPr>
            <a:r xmlns:a="http://schemas.openxmlformats.org/drawingml/2006/main">
              <a:rPr lang="vi" altLang="en-US" sz="24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ngang hàng (P2P)</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Đ.</a:t>
            </a:r>
            <a:r xmlns:a="http://schemas.openxmlformats.org/drawingml/2006/main">
              <a:rPr lang="vi" sz="100" dirty="0"/>
              <a:t> </a:t>
            </a:r>
            <a:r xmlns:a="http://schemas.openxmlformats.org/drawingml/2006/main">
              <a:rPr lang="vi" dirty="0"/>
              <a:t>N</a:t>
            </a:r>
            <a:r xmlns:a="http://schemas.openxmlformats.org/drawingml/2006/main">
              <a:rPr lang="vi" sz="100" dirty="0"/>
              <a:t> </a:t>
            </a:r>
            <a:r xmlns:a="http://schemas.openxmlformats.org/drawingml/2006/main">
              <a:rPr lang="vi" dirty="0"/>
              <a:t>S: Hệ thống tên miền</a:t>
            </a:r>
          </a:p>
        </p:txBody>
      </p:sp>
      <p:sp>
        <p:nvSpPr>
          <p:cNvPr id="3" name="Text Placeholder 2"/>
          <p:cNvSpPr>
            <a:spLocks noGrp="1"/>
          </p:cNvSpPr>
          <p:nvPr>
            <p:ph type="body" idx="1"/>
          </p:nvPr>
        </p:nvSpPr>
        <p:spPr>
          <a:xfrm>
            <a:off x="457200" y="1600200"/>
            <a:ext cx="4173794" cy="854837"/>
          </a:xfrm>
        </p:spPr>
        <p:txBody>
          <a:bodyPr/>
          <a:lstStyle/>
          <a:p>
            <a:pPr xmlns:a="http://schemas.openxmlformats.org/drawingml/2006/main">
              <a:buFont typeface="Wingdings" panose="05000000000000000000" pitchFamily="2" charset="2"/>
              <a:buNone/>
            </a:pPr>
            <a:r xmlns:a="http://schemas.openxmlformats.org/drawingml/2006/main">
              <a:rPr lang="vi" altLang="en-US" sz="2000" b="1" dirty="0">
                <a:solidFill>
                  <a:schemeClr val="tx1"/>
                </a:solidFill>
                <a:latin typeface="+mn-lt"/>
                <a:ea typeface="ＭＳ Ｐゴシック" charset="-128"/>
              </a:rPr>
              <a:t>người: </a:t>
            </a:r>
            <a:r xmlns:a="http://schemas.openxmlformats.org/drawingml/2006/main">
              <a:rPr lang="vi" altLang="en-US" sz="2000" dirty="0">
                <a:latin typeface="+mn-lt"/>
                <a:ea typeface="ＭＳ Ｐゴシック" charset="-128"/>
              </a:rPr>
              <a:t>nhiều định danh:</a:t>
            </a:r>
          </a:p>
          <a:p>
            <a:pPr xmlns:a="http://schemas.openxmlformats.org/drawingml/2006/main" lvl="1" indent="-284400"/>
            <a:r xmlns:a="http://schemas.openxmlformats.org/drawingml/2006/main">
              <a:rPr lang="vi" altLang="en-US" sz="2000" dirty="0">
                <a:latin typeface="+mn-lt"/>
                <a:ea typeface="ＭＳ Ｐゴシック" charset="-128"/>
              </a:rPr>
              <a:t>S</a:t>
            </a:r>
            <a:r xmlns:a="http://schemas.openxmlformats.org/drawingml/2006/main">
              <a:rPr lang="vi" altLang="en-US" sz="100" dirty="0">
                <a:latin typeface="+mn-lt"/>
                <a:ea typeface="ＭＳ Ｐゴシック" charset="-128"/>
              </a:rPr>
              <a:t> </a:t>
            </a:r>
            <a:r xmlns:a="http://schemas.openxmlformats.org/drawingml/2006/main">
              <a:rPr lang="vi" altLang="en-US" sz="2000" dirty="0">
                <a:latin typeface="+mn-lt"/>
                <a:ea typeface="ＭＳ Ｐゴシック" charset="-128"/>
              </a:rPr>
              <a:t>S</a:t>
            </a:r>
            <a:r xmlns:a="http://schemas.openxmlformats.org/drawingml/2006/main">
              <a:rPr lang="vi" altLang="en-US" sz="100" dirty="0">
                <a:latin typeface="+mn-lt"/>
                <a:ea typeface="ＭＳ Ｐゴシック" charset="-128"/>
              </a:rPr>
              <a:t> </a:t>
            </a:r>
            <a:r xmlns:a="http://schemas.openxmlformats.org/drawingml/2006/main">
              <a:rPr lang="vi" altLang="en-US" sz="2000" dirty="0">
                <a:latin typeface="+mn-lt"/>
                <a:ea typeface="ＭＳ Ｐゴシック" charset="-128"/>
              </a:rPr>
              <a:t>N, tên, hộ chiếu #</a:t>
            </a:r>
            <a:endParaRPr xmlns:a="http://schemas.openxmlformats.org/drawingml/2006/main" lang="en-US" dirty="0">
              <a:latin typeface="+mn-lt"/>
            </a:endParaRPr>
          </a:p>
        </p:txBody>
      </p:sp>
      <p:sp>
        <p:nvSpPr>
          <p:cNvPr id="4" name="Content Placeholder 3"/>
          <p:cNvSpPr>
            <a:spLocks noGrp="1"/>
          </p:cNvSpPr>
          <p:nvPr>
            <p:ph sz="quarter" idx="13"/>
          </p:nvPr>
        </p:nvSpPr>
        <p:spPr>
          <a:xfrm>
            <a:off x="457200" y="2499282"/>
            <a:ext cx="4173794" cy="2072711"/>
          </a:xfrm>
        </p:spPr>
        <p:txBody>
          <a:bodyPr/>
          <a:lstStyle/>
          <a:p>
            <a:pPr xmlns:a="http://schemas.openxmlformats.org/drawingml/2006/main">
              <a:buFont typeface="Wingdings" panose="05000000000000000000" pitchFamily="2" charset="2"/>
              <a:buNone/>
            </a:pPr>
            <a:r xmlns:a="http://schemas.openxmlformats.org/drawingml/2006/main">
              <a:rPr lang="vi" altLang="en-US" sz="2000" b="1" dirty="0">
                <a:solidFill>
                  <a:schemeClr val="tx1"/>
                </a:solidFill>
                <a:latin typeface="+mn-lt"/>
                <a:ea typeface="ＭＳ Ｐゴシック" charset="-128"/>
              </a:rPr>
              <a:t>Máy chủ Internet, bộ định tuyến:</a:t>
            </a:r>
          </a:p>
          <a:p>
            <a:pPr xmlns:a="http://schemas.openxmlformats.org/drawingml/2006/main" marL="741600" lvl="1" indent="-284400">
              <a:spcBef>
                <a:spcPts val="600"/>
              </a:spcBef>
              <a:buClr>
                <a:schemeClr val="tx2"/>
              </a:buClr>
              <a:buFont typeface="Verdana" panose="020B0604030504040204" pitchFamily="34" charset="0"/>
              <a:buChar char="–"/>
            </a:pPr>
            <a:r xmlns:a="http://schemas.openxmlformats.org/drawingml/2006/main">
              <a:rPr lang="vi" altLang="en-US" sz="2000" dirty="0">
                <a:latin typeface="+mn-lt"/>
                <a:ea typeface="ＭＳ Ｐゴシック" charset="-128"/>
              </a:rPr>
              <a:t>Tôi</a:t>
            </a:r>
            <a:r xmlns:a="http://schemas.openxmlformats.org/drawingml/2006/main">
              <a:rPr lang="vi" altLang="en-US" sz="100" dirty="0">
                <a:latin typeface="+mn-lt"/>
                <a:ea typeface="ＭＳ Ｐゴシック" charset="-128"/>
              </a:rPr>
              <a:t> </a:t>
            </a:r>
            <a:r xmlns:a="http://schemas.openxmlformats.org/drawingml/2006/main">
              <a:rPr lang="vi" altLang="en-US" sz="2000" dirty="0">
                <a:latin typeface="+mn-lt"/>
                <a:ea typeface="ＭＳ Ｐゴシック" charset="-128"/>
              </a:rPr>
              <a:t>Địa chỉ P (32 bit) - được sử dụng để đánh địa chỉ datagram</a:t>
            </a:r>
          </a:p>
          <a:p>
            <a:pPr xmlns:a="http://schemas.openxmlformats.org/drawingml/2006/main" marL="741600" lvl="1" indent="-284400">
              <a:spcBef>
                <a:spcPts val="600"/>
              </a:spcBef>
              <a:buClr>
                <a:schemeClr val="tx2"/>
              </a:buClr>
              <a:buFont typeface="Verdana" panose="020B0604030504040204" pitchFamily="34" charset="0"/>
              <a:buChar char="–"/>
            </a:pPr>
            <a:r xmlns:a="http://schemas.openxmlformats.org/drawingml/2006/main">
              <a:rPr lang="vi" altLang="ja-JP" sz="2000" dirty="0">
                <a:latin typeface="+mn-lt"/>
                <a:ea typeface="ＭＳ Ｐゴシック" charset="-128"/>
              </a:rPr>
              <a:t>“tên”, ví dụ: </a:t>
            </a:r>
            <a:r xmlns:a="http://schemas.openxmlformats.org/drawingml/2006/main" xmlns:r="http://schemas.openxmlformats.org/officeDocument/2006/relationships">
              <a:rPr lang="vi" altLang="ja-JP" sz="2000" dirty="0">
                <a:latin typeface="+mn-lt"/>
                <a:ea typeface="ＭＳ Ｐゴシック" charset="-128"/>
                <a:hlinkClick r:id="rId2" tooltip="https://in.yahoo.com/?p=us"/>
              </a:rPr>
              <a:t>www.yahoo.com </a:t>
            </a:r>
            <a:r xmlns:a="http://schemas.openxmlformats.org/drawingml/2006/main">
              <a:rPr lang="vi" altLang="ja-JP" sz="2000" dirty="0">
                <a:latin typeface="+mn-lt"/>
                <a:ea typeface="ＭＳ Ｐゴシック" charset="-128"/>
              </a:rPr>
              <a:t>- được sử dụng bởi </a:t>
            </a:r>
            <a:r xmlns:a="http://schemas.openxmlformats.org/drawingml/2006/main">
              <a:rPr lang="vi" altLang="ja-JP" sz="2000" dirty="0" smtClean="0">
                <a:latin typeface="+mn-lt"/>
                <a:ea typeface="ＭＳ Ｐゴシック" charset="-128"/>
              </a:rPr>
              <a:t>con người</a:t>
            </a:r>
            <a:endParaRPr xmlns:a="http://schemas.openxmlformats.org/drawingml/2006/main" lang="en-US" altLang="ja-JP" sz="2000" dirty="0">
              <a:latin typeface="+mn-lt"/>
              <a:ea typeface="ＭＳ Ｐゴシック" charset="-128"/>
            </a:endParaRPr>
          </a:p>
        </p:txBody>
      </p:sp>
      <p:sp>
        <p:nvSpPr>
          <p:cNvPr id="5" name="Content Placeholder 4"/>
          <p:cNvSpPr>
            <a:spLocks noGrp="1"/>
          </p:cNvSpPr>
          <p:nvPr>
            <p:ph sz="quarter" idx="14"/>
          </p:nvPr>
        </p:nvSpPr>
        <p:spPr>
          <a:xfrm>
            <a:off x="457201" y="4670066"/>
            <a:ext cx="3628102" cy="978565"/>
          </a:xfrm>
        </p:spPr>
        <p:txBody>
          <a:bodyPr/>
          <a:lstStyle/>
          <a:p>
            <a:r xmlns:a="http://schemas.openxmlformats.org/drawingml/2006/main">
              <a:rPr lang="vi" altLang="en-US" sz="2000" b="1" dirty="0">
                <a:solidFill>
                  <a:schemeClr val="tx1"/>
                </a:solidFill>
                <a:latin typeface="+mn-lt"/>
                <a:ea typeface="ＭＳ Ｐゴシック" charset="-128"/>
              </a:rPr>
              <a:t>Q: </a:t>
            </a:r>
            <a:r xmlns:a="http://schemas.openxmlformats.org/drawingml/2006/main">
              <a:rPr lang="vi" altLang="en-US" sz="2000" dirty="0">
                <a:latin typeface="+mn-lt"/>
                <a:ea typeface="ＭＳ Ｐゴシック" charset="-128"/>
              </a:rPr>
              <a:t>làm thế nào để lập bản đồ giữa </a:t>
            </a:r>
            <a:r xmlns:a="http://schemas.openxmlformats.org/drawingml/2006/main">
              <a:rPr lang="vi" altLang="en-US" sz="2000" dirty="0" smtClean="0">
                <a:latin typeface="+mn-lt"/>
                <a:ea typeface="ＭＳ Ｐゴシック" charset="-128"/>
              </a:rPr>
              <a:t>tôi</a:t>
            </a:r>
            <a:r xmlns:a="http://schemas.openxmlformats.org/drawingml/2006/main">
              <a:rPr lang="vi" altLang="en-US" sz="100" dirty="0" smtClean="0">
                <a:latin typeface="+mn-lt"/>
                <a:ea typeface="ＭＳ Ｐゴシック" charset="-128"/>
              </a:rPr>
              <a:t> </a:t>
            </a:r>
            <a:r xmlns:a="http://schemas.openxmlformats.org/drawingml/2006/main">
              <a:rPr lang="vi" altLang="en-US" sz="2000" dirty="0" smtClean="0">
                <a:latin typeface="+mn-lt"/>
                <a:ea typeface="ＭＳ Ｐゴシック" charset="-128"/>
              </a:rPr>
              <a:t>P </a:t>
            </a:r>
            <a:r xmlns:a="http://schemas.openxmlformats.org/drawingml/2006/main">
              <a:rPr lang="vi" altLang="en-US" sz="2000" dirty="0">
                <a:latin typeface="+mn-lt"/>
                <a:ea typeface="ＭＳ Ｐゴシック" charset="-128"/>
              </a:rPr>
              <a:t>địa chỉ và tên, và ngược </a:t>
            </a:r>
            <a:r xmlns:a="http://schemas.openxmlformats.org/drawingml/2006/main">
              <a:rPr lang="vi" altLang="en-US" sz="2000" dirty="0" smtClean="0">
                <a:latin typeface="+mn-lt"/>
                <a:ea typeface="ＭＳ Ｐゴシック" charset="-128"/>
              </a:rPr>
              <a:t>lại?</a:t>
            </a:r>
            <a:endParaRPr xmlns:a="http://schemas.openxmlformats.org/drawingml/2006/main" lang="en-US" altLang="en-US" sz="2000" dirty="0">
              <a:latin typeface="+mn-lt"/>
              <a:ea typeface="ＭＳ Ｐゴシック" charset="-128"/>
            </a:endParaRPr>
          </a:p>
        </p:txBody>
      </p:sp>
      <p:sp>
        <p:nvSpPr>
          <p:cNvPr id="6" name="Content Placeholder 5"/>
          <p:cNvSpPr>
            <a:spLocks noGrp="1"/>
          </p:cNvSpPr>
          <p:nvPr>
            <p:ph sz="quarter" idx="15"/>
          </p:nvPr>
        </p:nvSpPr>
        <p:spPr>
          <a:xfrm>
            <a:off x="4896465" y="1600200"/>
            <a:ext cx="4055806" cy="4726857"/>
          </a:xfrm>
        </p:spPr>
        <p:txBody>
          <a:bodyPr/>
          <a:lstStyle/>
          <a:p>
            <a:pPr xmlns:a="http://schemas.openxmlformats.org/drawingml/2006/main">
              <a:spcBef>
                <a:spcPts val="1500"/>
              </a:spcBef>
              <a:buFont typeface="Wingdings" panose="05000000000000000000" pitchFamily="2" charset="2"/>
              <a:buNone/>
            </a:pPr>
            <a:r xmlns:a="http://schemas.openxmlformats.org/drawingml/2006/main">
              <a:rPr lang="vi" altLang="en-US" sz="2000" b="1" dirty="0">
                <a:solidFill>
                  <a:schemeClr val="tx1"/>
                </a:solidFill>
                <a:latin typeface="+mn-lt"/>
                <a:ea typeface="ＭＳ Ｐゴシック" charset="-128"/>
              </a:rPr>
              <a:t>Hệ Thống Tên Miền:</a:t>
            </a:r>
          </a:p>
          <a:p>
            <a:pPr xmlns:a="http://schemas.openxmlformats.org/drawingml/2006/main" marL="342900" indent="-342900">
              <a:spcBef>
                <a:spcPts val="1500"/>
              </a:spcBef>
              <a:buClr>
                <a:schemeClr val="tx2"/>
              </a:buClr>
              <a:buFont typeface="Arial" panose="020B0604020202020204" pitchFamily="34" charset="0"/>
              <a:buChar char="•"/>
            </a:pPr>
            <a:r xmlns:a="http://schemas.openxmlformats.org/drawingml/2006/main">
              <a:rPr lang="vi" altLang="en-US" sz="2000" b="1" dirty="0">
                <a:solidFill>
                  <a:schemeClr val="tx1"/>
                </a:solidFill>
                <a:latin typeface="+mn-lt"/>
                <a:ea typeface="ＭＳ Ｐゴシック" charset="-128"/>
              </a:rPr>
              <a:t>cơ sở dữ liệu phân tán </a:t>
            </a:r>
            <a:r xmlns:a="http://schemas.openxmlformats.org/drawingml/2006/main">
              <a:rPr lang="vi" altLang="en-US" sz="2000" dirty="0">
                <a:latin typeface="+mn-lt"/>
                <a:ea typeface="ＭＳ Ｐゴシック" charset="-128"/>
              </a:rPr>
              <a:t>được triển khai trong hệ thống phân cấp của nhiều </a:t>
            </a:r>
            <a:r xmlns:a="http://schemas.openxmlformats.org/drawingml/2006/main">
              <a:rPr lang="vi" altLang="en-US" sz="2000" b="1" dirty="0">
                <a:solidFill>
                  <a:schemeClr val="tx1"/>
                </a:solidFill>
                <a:latin typeface="+mn-lt"/>
                <a:ea typeface="ＭＳ Ｐゴシック" charset="-128"/>
              </a:rPr>
              <a:t>máy chủ định danh</a:t>
            </a:r>
          </a:p>
          <a:p>
            <a:pPr xmlns:a="http://schemas.openxmlformats.org/drawingml/2006/main" marL="255600" indent="-255600">
              <a:spcBef>
                <a:spcPts val="1500"/>
              </a:spcBef>
              <a:buClr>
                <a:schemeClr val="tx2"/>
              </a:buClr>
              <a:buFont typeface="Arial" panose="020B0604020202020204" pitchFamily="34" charset="0"/>
              <a:buChar char="•"/>
            </a:pPr>
            <a:r xmlns:a="http://schemas.openxmlformats.org/drawingml/2006/main">
              <a:rPr lang="vi" altLang="en-US" sz="2000" b="1" dirty="0">
                <a:solidFill>
                  <a:schemeClr val="tx1"/>
                </a:solidFill>
                <a:latin typeface="+mn-lt"/>
                <a:ea typeface="ＭＳ Ｐゴシック" charset="-128"/>
              </a:rPr>
              <a:t>giao thức lớp ứng dụng: </a:t>
            </a:r>
            <a:r xmlns:a="http://schemas.openxmlformats.org/drawingml/2006/main">
              <a:rPr lang="vi" altLang="en-US" sz="2000" dirty="0">
                <a:latin typeface="+mn-lt"/>
                <a:ea typeface="ＭＳ Ｐゴシック" charset="-128"/>
              </a:rPr>
              <a:t>máy chủ, máy chủ định danh giao tiếp để </a:t>
            </a:r>
            <a:r xmlns:a="http://schemas.openxmlformats.org/drawingml/2006/main">
              <a:rPr lang="vi" altLang="en-US" sz="2000" b="1" dirty="0">
                <a:solidFill>
                  <a:schemeClr val="tx1"/>
                </a:solidFill>
                <a:latin typeface="+mn-lt"/>
                <a:ea typeface="ＭＳ Ｐゴシック" charset="-128"/>
              </a:rPr>
              <a:t>giải quyết</a:t>
            </a:r>
            <a:r xmlns:a="http://schemas.openxmlformats.org/drawingml/2006/main">
              <a:rPr lang="vi" altLang="en-US" sz="2000" dirty="0">
                <a:solidFill>
                  <a:srgbClr val="FF0000"/>
                </a:solidFill>
                <a:latin typeface="+mn-lt"/>
                <a:ea typeface="ＭＳ Ｐゴシック" charset="-128"/>
              </a:rPr>
              <a:t> </a:t>
            </a:r>
            <a:r xmlns:a="http://schemas.openxmlformats.org/drawingml/2006/main">
              <a:rPr lang="vi" altLang="en-US" sz="2000" dirty="0">
                <a:latin typeface="+mn-lt"/>
                <a:ea typeface="ＭＳ Ｐゴシック" charset="-128"/>
              </a:rPr>
              <a:t>tên (bản dịch địa chỉ/tên)</a:t>
            </a:r>
          </a:p>
          <a:p>
            <a:pPr xmlns:a="http://schemas.openxmlformats.org/drawingml/2006/main" marL="741600" lvl="1" indent="-284400">
              <a:spcBef>
                <a:spcPts val="600"/>
              </a:spcBef>
              <a:buClr>
                <a:schemeClr val="tx2"/>
              </a:buClr>
              <a:buFont typeface="Verdana" panose="020B0604030504040204" pitchFamily="34" charset="0"/>
              <a:buChar char="–"/>
            </a:pPr>
            <a:r xmlns:a="http://schemas.openxmlformats.org/drawingml/2006/main">
              <a:rPr lang="vi" altLang="en-US" sz="2000" dirty="0">
                <a:latin typeface="+mn-lt"/>
                <a:ea typeface="ＭＳ Ｐゴシック" charset="-128"/>
              </a:rPr>
              <a:t>lưu ý: chức năng Internet cốt lõi, được triển khai dưới dạng giao thức lớp ứng dụng</a:t>
            </a:r>
          </a:p>
          <a:p>
            <a:pPr xmlns:a="http://schemas.openxmlformats.org/drawingml/2006/main" marL="741600" lvl="1" indent="-284400">
              <a:spcBef>
                <a:spcPts val="600"/>
              </a:spcBef>
              <a:buClr>
                <a:schemeClr val="tx2"/>
              </a:buClr>
              <a:buFont typeface="Verdana" panose="020B0604030504040204" pitchFamily="34" charset="0"/>
              <a:buChar char="–"/>
            </a:pPr>
            <a:r xmlns:a="http://schemas.openxmlformats.org/drawingml/2006/main">
              <a:rPr lang="vi" altLang="en-US" sz="2000" dirty="0">
                <a:latin typeface="+mn-lt"/>
                <a:ea typeface="ＭＳ Ｐゴシック" charset="-128"/>
              </a:rPr>
              <a:t>độ phức tạp ở </a:t>
            </a:r>
            <a:r xmlns:a="http://schemas.openxmlformats.org/drawingml/2006/main">
              <a:rPr lang="vi" altLang="ja-JP" sz="2000" dirty="0">
                <a:latin typeface="+mn-lt"/>
                <a:ea typeface="ＭＳ Ｐゴシック" charset="-128"/>
              </a:rPr>
              <a:t>“biên </a:t>
            </a:r>
            <a:r xmlns:a="http://schemas.openxmlformats.org/drawingml/2006/main">
              <a:rPr lang="vi" altLang="ja-JP" sz="2000" dirty="0" smtClean="0">
                <a:latin typeface="+mn-lt"/>
                <a:ea typeface="ＭＳ Ｐゴシック" charset="-128"/>
              </a:rPr>
              <a:t>” của mạng</a:t>
            </a:r>
            <a:endParaRPr xmlns:a="http://schemas.openxmlformats.org/drawingml/2006/main" lang="en-US" altLang="en-US" sz="2000" dirty="0">
              <a:latin typeface="+mn-lt"/>
              <a:ea typeface="ＭＳ Ｐゴシック" charset="-128"/>
            </a:endParaRPr>
          </a:p>
        </p:txBody>
      </p:sp>
    </p:spTree>
    <p:extLst>
      <p:ext uri="{BB962C8B-B14F-4D97-AF65-F5344CB8AC3E}">
        <p14:creationId xmlns:p14="http://schemas.microsoft.com/office/powerpoint/2010/main" val="3227241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Đ.</a:t>
            </a:r>
            <a:r xmlns:a="http://schemas.openxmlformats.org/drawingml/2006/main">
              <a:rPr lang="vi" sz="100" dirty="0" smtClean="0"/>
              <a:t> </a:t>
            </a:r>
            <a:r xmlns:a="http://schemas.openxmlformats.org/drawingml/2006/main">
              <a:rPr lang="vi" dirty="0" smtClean="0"/>
              <a:t>N</a:t>
            </a:r>
            <a:r xmlns:a="http://schemas.openxmlformats.org/drawingml/2006/main">
              <a:rPr lang="vi" sz="100" dirty="0" smtClean="0"/>
              <a:t> </a:t>
            </a:r>
            <a:r xmlns:a="http://schemas.openxmlformats.org/drawingml/2006/main">
              <a:rPr lang="vi" dirty="0" smtClean="0"/>
              <a:t>S </a:t>
            </a:r>
            <a:r xmlns:a="http://schemas.openxmlformats.org/drawingml/2006/main">
              <a:rPr lang="vi" dirty="0"/>
              <a:t>: Dịch vụ, Cấu trúc</a:t>
            </a:r>
          </a:p>
        </p:txBody>
      </p:sp>
      <p:sp>
        <p:nvSpPr>
          <p:cNvPr id="3" name="Text Placeholder 2"/>
          <p:cNvSpPr>
            <a:spLocks noGrp="1"/>
          </p:cNvSpPr>
          <p:nvPr>
            <p:ph type="body" idx="1"/>
          </p:nvPr>
        </p:nvSpPr>
        <p:spPr>
          <a:xfrm>
            <a:off x="457199" y="1600200"/>
            <a:ext cx="4259179" cy="4686300"/>
          </a:xfrm>
        </p:spPr>
        <p:txBody>
          <a:bodyPr/>
          <a:lstStyle/>
          <a:p>
            <a:pPr xmlns:a="http://schemas.openxmlformats.org/drawingml/2006/main">
              <a:buFont typeface="Wingdings" panose="05000000000000000000" pitchFamily="2" charset="2"/>
              <a:buNone/>
            </a:pPr>
            <a:r xmlns:a="http://schemas.openxmlformats.org/drawingml/2006/main">
              <a:rPr lang="vi" altLang="en-US" sz="2400" b="1" dirty="0" smtClean="0">
                <a:solidFill>
                  <a:schemeClr val="tx1"/>
                </a:solidFill>
                <a:latin typeface="+mn-lt"/>
                <a:ea typeface="ＭＳ Ｐゴシック" charset="-128"/>
              </a:rPr>
              <a:t>Đ.</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400" b="1" dirty="0" smtClean="0">
                <a:solidFill>
                  <a:schemeClr val="tx1"/>
                </a:solidFill>
                <a:latin typeface="+mn-lt"/>
                <a:ea typeface="ＭＳ Ｐゴシック" charset="-128"/>
              </a:rPr>
              <a:t>N</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400" b="1" dirty="0">
                <a:solidFill>
                  <a:schemeClr val="tx1"/>
                </a:solidFill>
                <a:latin typeface="+mn-lt"/>
                <a:ea typeface="ＭＳ Ｐゴシック" charset="-128"/>
              </a:rPr>
              <a:t>dịch vụ </a:t>
            </a:r>
            <a:r xmlns:a="http://schemas.openxmlformats.org/drawingml/2006/main">
              <a:rPr lang="vi" altLang="en-US" sz="2400" b="1" dirty="0" smtClean="0">
                <a:solidFill>
                  <a:schemeClr val="tx1"/>
                </a:solidFill>
                <a:latin typeface="+mn-lt"/>
                <a:ea typeface="ＭＳ Ｐゴシック" charset="-128"/>
              </a:rPr>
              <a:t>S</a:t>
            </a:r>
          </a:p>
          <a:p>
            <a:r xmlns:a="http://schemas.openxmlformats.org/drawingml/2006/main">
              <a:rPr lang="vi" altLang="en-US" sz="2400" dirty="0">
                <a:latin typeface="+mn-lt"/>
                <a:ea typeface="ＭＳ Ｐゴシック" charset="-128"/>
              </a:rPr>
              <a:t>tên máy chủ cho </a:t>
            </a:r>
            <a:r xmlns:a="http://schemas.openxmlformats.org/drawingml/2006/main">
              <a:rPr lang="vi" altLang="en-US" sz="2400" dirty="0" smtClean="0">
                <a:latin typeface="+mn-lt"/>
                <a:ea typeface="ＭＳ Ｐゴシック" charset="-128"/>
              </a:rPr>
              <a:t>tôi</a:t>
            </a:r>
            <a:r xmlns:a="http://schemas.openxmlformats.org/drawingml/2006/main">
              <a:rPr lang="vi" altLang="en-US" sz="100" dirty="0" smtClean="0">
                <a:latin typeface="+mn-lt"/>
                <a:ea typeface="ＭＳ Ｐゴシック" charset="-128"/>
              </a:rPr>
              <a:t> </a:t>
            </a:r>
            <a:r xmlns:a="http://schemas.openxmlformats.org/drawingml/2006/main">
              <a:rPr lang="vi" altLang="en-US" sz="2400" dirty="0">
                <a:latin typeface="+mn-lt"/>
                <a:ea typeface="ＭＳ Ｐゴシック" charset="-128"/>
              </a:rPr>
              <a:t>dịch địa chỉ </a:t>
            </a:r>
            <a:r xmlns:a="http://schemas.openxmlformats.org/drawingml/2006/main">
              <a:rPr lang="vi" altLang="en-US" sz="2400" dirty="0" smtClean="0">
                <a:latin typeface="+mn-lt"/>
                <a:ea typeface="ＭＳ Ｐゴシック" charset="-128"/>
              </a:rPr>
              <a:t>P</a:t>
            </a:r>
          </a:p>
          <a:p>
            <a:r xmlns:a="http://schemas.openxmlformats.org/drawingml/2006/main">
              <a:rPr lang="vi" altLang="en-US" sz="2400" dirty="0">
                <a:latin typeface="+mn-lt"/>
                <a:ea typeface="ＭＳ Ｐゴシック" charset="-128"/>
              </a:rPr>
              <a:t>bí danh máy chủ</a:t>
            </a:r>
          </a:p>
          <a:p>
            <a:pPr xmlns:a="http://schemas.openxmlformats.org/drawingml/2006/main" lvl="1"/>
            <a:r xmlns:a="http://schemas.openxmlformats.org/drawingml/2006/main">
              <a:rPr lang="vi" altLang="en-US" sz="2400" dirty="0">
                <a:latin typeface="+mn-lt"/>
                <a:ea typeface="ＭＳ Ｐゴシック" charset="-128"/>
              </a:rPr>
              <a:t>kinh điển, tên bí danh</a:t>
            </a:r>
          </a:p>
          <a:p>
            <a:r xmlns:a="http://schemas.openxmlformats.org/drawingml/2006/main">
              <a:rPr lang="vi" altLang="en-US" sz="2400" dirty="0">
                <a:latin typeface="+mn-lt"/>
                <a:ea typeface="ＭＳ Ｐゴシック" charset="-128"/>
              </a:rPr>
              <a:t>bí danh máy chủ thư</a:t>
            </a:r>
          </a:p>
          <a:p>
            <a:r xmlns:a="http://schemas.openxmlformats.org/drawingml/2006/main">
              <a:rPr lang="vi" altLang="en-US" sz="2400" dirty="0">
                <a:latin typeface="+mn-lt"/>
                <a:ea typeface="ＭＳ Ｐゴシック" charset="-128"/>
              </a:rPr>
              <a:t>phân phối tải</a:t>
            </a:r>
          </a:p>
          <a:p>
            <a:pPr xmlns:a="http://schemas.openxmlformats.org/drawingml/2006/main" lvl="1"/>
            <a:r xmlns:a="http://schemas.openxmlformats.org/drawingml/2006/main">
              <a:rPr lang="vi" altLang="en-US" sz="2400" dirty="0">
                <a:latin typeface="+mn-lt"/>
                <a:ea typeface="ＭＳ Ｐゴシック" charset="-128"/>
              </a:rPr>
              <a:t>các máy chủ Web được nhân rộng: nhiều </a:t>
            </a:r>
            <a:r xmlns:a="http://schemas.openxmlformats.org/drawingml/2006/main">
              <a:rPr lang="vi" altLang="en-US" sz="2400" dirty="0" smtClean="0">
                <a:latin typeface="+mn-lt"/>
                <a:ea typeface="ＭＳ Ｐゴシック" charset="-128"/>
              </a:rPr>
              <a:t>tôi</a:t>
            </a:r>
            <a:r xmlns:a="http://schemas.openxmlformats.org/drawingml/2006/main">
              <a:rPr lang="vi" altLang="en-US" sz="100" dirty="0" smtClean="0">
                <a:latin typeface="+mn-lt"/>
                <a:ea typeface="ＭＳ Ｐゴシック" charset="-128"/>
              </a:rPr>
              <a:t> Địa chỉ </a:t>
            </a:r>
            <a:r xmlns:a="http://schemas.openxmlformats.org/drawingml/2006/main">
              <a:rPr lang="vi" altLang="en-US" sz="2400" dirty="0" smtClean="0">
                <a:latin typeface="+mn-lt"/>
                <a:ea typeface="ＭＳ Ｐゴシック" charset="-128"/>
              </a:rPr>
              <a:t>P </a:t>
            </a:r>
            <a:r xmlns:a="http://schemas.openxmlformats.org/drawingml/2006/main">
              <a:rPr lang="vi" altLang="en-US" sz="2400" dirty="0">
                <a:latin typeface="+mn-lt"/>
                <a:ea typeface="ＭＳ Ｐゴシック" charset="-128"/>
              </a:rPr>
              <a:t>tương ứng với một </a:t>
            </a:r>
            <a:r xmlns:a="http://schemas.openxmlformats.org/drawingml/2006/main">
              <a:rPr lang="vi" altLang="en-US" sz="2400" dirty="0" smtClean="0">
                <a:latin typeface="+mn-lt"/>
                <a:ea typeface="ＭＳ Ｐゴシック" charset="-128"/>
              </a:rPr>
              <a:t>tên</a:t>
            </a:r>
            <a:endParaRPr xmlns:a="http://schemas.openxmlformats.org/drawingml/2006/main" lang="en-US" altLang="en-US" sz="2400" dirty="0">
              <a:latin typeface="+mn-lt"/>
              <a:ea typeface="ＭＳ Ｐゴシック" charset="-128"/>
            </a:endParaRPr>
          </a:p>
        </p:txBody>
      </p:sp>
      <p:sp>
        <p:nvSpPr>
          <p:cNvPr id="4" name="Text Placeholder 3"/>
          <p:cNvSpPr>
            <a:spLocks noGrp="1"/>
          </p:cNvSpPr>
          <p:nvPr>
            <p:ph type="body" idx="2"/>
          </p:nvPr>
        </p:nvSpPr>
        <p:spPr>
          <a:xfrm>
            <a:off x="4926360" y="1627410"/>
            <a:ext cx="3784501" cy="4051495"/>
          </a:xfrm>
        </p:spPr>
        <p:txBody>
          <a:bodyPr/>
          <a:lstStyle/>
          <a:p>
            <a:pPr xmlns:a="http://schemas.openxmlformats.org/drawingml/2006/main">
              <a:buFont typeface="Wingdings" panose="05000000000000000000" pitchFamily="2" charset="2"/>
              <a:buNone/>
            </a:pPr>
            <a:r xmlns:a="http://schemas.openxmlformats.org/drawingml/2006/main">
              <a:rPr lang="vi" altLang="en-US" sz="2400" b="1" dirty="0">
                <a:solidFill>
                  <a:schemeClr val="tx1"/>
                </a:solidFill>
                <a:latin typeface="+mn-lt"/>
                <a:ea typeface="ＭＳ Ｐゴシック" charset="-128"/>
              </a:rPr>
              <a:t>tại sao không tập trung </a:t>
            </a:r>
            <a:r xmlns:a="http://schemas.openxmlformats.org/drawingml/2006/main">
              <a:rPr lang="vi" altLang="en-US" sz="2400" b="1" dirty="0" smtClean="0">
                <a:solidFill>
                  <a:schemeClr val="tx1"/>
                </a:solidFill>
                <a:latin typeface="+mn-lt"/>
                <a:ea typeface="ＭＳ Ｐゴシック" charset="-128"/>
              </a:rPr>
              <a:t>D</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400" b="1" dirty="0" smtClean="0">
                <a:solidFill>
                  <a:schemeClr val="tx1"/>
                </a:solidFill>
                <a:latin typeface="+mn-lt"/>
                <a:ea typeface="ＭＳ Ｐゴシック" charset="-128"/>
              </a:rPr>
              <a:t>N</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400" b="1" dirty="0" smtClean="0">
                <a:solidFill>
                  <a:schemeClr val="tx1"/>
                </a:solidFill>
                <a:latin typeface="+mn-lt"/>
                <a:ea typeface="ＭＳ Ｐゴシック" charset="-128"/>
              </a:rPr>
              <a:t>S </a:t>
            </a:r>
            <a:r xmlns:a="http://schemas.openxmlformats.org/drawingml/2006/main">
              <a:rPr lang="vi" altLang="en-US" sz="2400" b="1" dirty="0">
                <a:solidFill>
                  <a:schemeClr val="tx1"/>
                </a:solidFill>
                <a:latin typeface="+mn-lt"/>
                <a:ea typeface="ＭＳ Ｐゴシック" charset="-128"/>
              </a:rPr>
              <a:t>?</a:t>
            </a:r>
          </a:p>
          <a:p>
            <a:r xmlns:a="http://schemas.openxmlformats.org/drawingml/2006/main">
              <a:rPr lang="vi" altLang="en-US" sz="2400" dirty="0">
                <a:latin typeface="+mn-lt"/>
                <a:ea typeface="ＭＳ Ｐゴシック" charset="-128"/>
              </a:rPr>
              <a:t>điểm thất bại duy nhất</a:t>
            </a:r>
          </a:p>
          <a:p>
            <a:r xmlns:a="http://schemas.openxmlformats.org/drawingml/2006/main">
              <a:rPr lang="vi" altLang="en-US" sz="2400" dirty="0">
                <a:latin typeface="+mn-lt"/>
                <a:ea typeface="ＭＳ Ｐゴシック" charset="-128"/>
              </a:rPr>
              <a:t>lưu lượng giao thông</a:t>
            </a:r>
          </a:p>
          <a:p>
            <a:r xmlns:a="http://schemas.openxmlformats.org/drawingml/2006/main">
              <a:rPr lang="vi" altLang="en-US" sz="2400" dirty="0">
                <a:latin typeface="+mn-lt"/>
                <a:ea typeface="ＭＳ Ｐゴシック" charset="-128"/>
              </a:rPr>
              <a:t>cơ sở dữ liệu tập trung từ xa</a:t>
            </a:r>
          </a:p>
          <a:p>
            <a:r xmlns:a="http://schemas.openxmlformats.org/drawingml/2006/main">
              <a:rPr lang="vi" altLang="en-US" sz="2400" dirty="0">
                <a:latin typeface="+mn-lt"/>
                <a:ea typeface="ＭＳ Ｐゴシック" charset="-128"/>
              </a:rPr>
              <a:t>Sự bảo trì</a:t>
            </a:r>
          </a:p>
          <a:p>
            <a:pPr xmlns:a="http://schemas.openxmlformats.org/drawingml/2006/main" marL="0" indent="0">
              <a:buNone/>
            </a:pPr>
            <a:r xmlns:a="http://schemas.openxmlformats.org/drawingml/2006/main">
              <a:rPr lang="vi" altLang="en-US" sz="2400" i="1" dirty="0">
                <a:latin typeface="+mn-lt"/>
              </a:rPr>
              <a:t>A: </a:t>
            </a:r>
            <a:r xmlns:a="http://schemas.openxmlformats.org/drawingml/2006/main">
              <a:rPr lang="vi" altLang="en-US" sz="2400" b="1" dirty="0">
                <a:solidFill>
                  <a:schemeClr val="tx1"/>
                </a:solidFill>
                <a:latin typeface="+mn-lt"/>
              </a:rPr>
              <a:t>không </a:t>
            </a:r>
            <a:r xmlns:a="http://schemas.openxmlformats.org/drawingml/2006/main">
              <a:rPr lang="vi" altLang="ja-JP" sz="2400" b="1" dirty="0">
                <a:solidFill>
                  <a:schemeClr val="tx1"/>
                </a:solidFill>
                <a:latin typeface="+mn-lt"/>
              </a:rPr>
              <a:t>quy mô </a:t>
            </a:r>
            <a:r xmlns:a="http://schemas.openxmlformats.org/drawingml/2006/main">
              <a:rPr lang="vi" altLang="ja-JP" sz="2400" b="1" dirty="0" smtClean="0">
                <a:solidFill>
                  <a:schemeClr val="tx1"/>
                </a:solidFill>
                <a:latin typeface="+mn-lt"/>
              </a:rPr>
              <a:t>!</a:t>
            </a:r>
            <a:endParaRPr xmlns:a="http://schemas.openxmlformats.org/drawingml/2006/main" lang="en-US" altLang="en-US" sz="2400" b="1" dirty="0">
              <a:solidFill>
                <a:schemeClr val="tx1"/>
              </a:solidFill>
              <a:latin typeface="+mn-lt"/>
            </a:endParaRPr>
          </a:p>
        </p:txBody>
      </p:sp>
    </p:spTree>
    <p:extLst>
      <p:ext uri="{BB962C8B-B14F-4D97-AF65-F5344CB8AC3E}">
        <p14:creationId xmlns:p14="http://schemas.microsoft.com/office/powerpoint/2010/main" val="28605950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sz="3400" b="1" dirty="0" smtClean="0">
                <a:solidFill>
                  <a:schemeClr val="tx2"/>
                </a:solidFill>
                <a:latin typeface="Times New Roman" panose="02020603050405020304" pitchFamily="18" charset="0"/>
                <a:cs typeface="Times New Roman" panose="02020603050405020304" pitchFamily="18" charset="0"/>
              </a:rPr>
              <a:t>Đ.</a:t>
            </a:r>
            <a:r xmlns:a="http://schemas.openxmlformats.org/drawingml/2006/main">
              <a:rPr lang="vi" sz="100" b="1" dirty="0" smtClean="0">
                <a:solidFill>
                  <a:schemeClr val="tx2"/>
                </a:solidFill>
                <a:latin typeface="Times New Roman" panose="02020603050405020304" pitchFamily="18" charset="0"/>
                <a:cs typeface="Times New Roman" panose="02020603050405020304" pitchFamily="18" charset="0"/>
              </a:rPr>
              <a:t> </a:t>
            </a:r>
            <a:r xmlns:a="http://schemas.openxmlformats.org/drawingml/2006/main">
              <a:rPr lang="vi" sz="3400" b="1" dirty="0" smtClean="0">
                <a:solidFill>
                  <a:schemeClr val="tx2"/>
                </a:solidFill>
                <a:latin typeface="Times New Roman" panose="02020603050405020304" pitchFamily="18" charset="0"/>
                <a:cs typeface="Times New Roman" panose="02020603050405020304" pitchFamily="18" charset="0"/>
              </a:rPr>
              <a:t>N</a:t>
            </a:r>
            <a:r xmlns:a="http://schemas.openxmlformats.org/drawingml/2006/main">
              <a:rPr lang="vi" sz="100" b="1" dirty="0" smtClean="0">
                <a:solidFill>
                  <a:schemeClr val="tx2"/>
                </a:solidFill>
                <a:latin typeface="Times New Roman" panose="02020603050405020304" pitchFamily="18" charset="0"/>
                <a:cs typeface="Times New Roman" panose="02020603050405020304" pitchFamily="18" charset="0"/>
              </a:rPr>
              <a:t> </a:t>
            </a:r>
            <a:r xmlns:a="http://schemas.openxmlformats.org/drawingml/2006/main">
              <a:rPr lang="vi" sz="3400" b="1" dirty="0" smtClean="0">
                <a:solidFill>
                  <a:schemeClr val="tx2"/>
                </a:solidFill>
                <a:latin typeface="Times New Roman" panose="02020603050405020304" pitchFamily="18" charset="0"/>
                <a:cs typeface="Times New Roman" panose="02020603050405020304" pitchFamily="18" charset="0"/>
              </a:rPr>
              <a:t>S </a:t>
            </a:r>
            <a:r xmlns:a="http://schemas.openxmlformats.org/drawingml/2006/main">
              <a:rPr lang="vi" sz="3400" b="1" dirty="0">
                <a:solidFill>
                  <a:schemeClr val="tx2"/>
                </a:solidFill>
                <a:latin typeface="Times New Roman" panose="02020603050405020304" pitchFamily="18" charset="0"/>
                <a:cs typeface="Times New Roman" panose="02020603050405020304" pitchFamily="18" charset="0"/>
              </a:rPr>
              <a:t>: Cơ sở dữ liệu phân tán, phân cấp</a:t>
            </a:r>
          </a:p>
        </p:txBody>
      </p:sp>
      <p:pic>
        <p:nvPicPr>
          <p:cNvPr id="8" name="Picture 7" descr="The root D N S servers branch to com D N S servers, org D N S servers, and e d u D N S servers. The com D N S servers include yahoo dot com D N S servers and amazon dot com D N S servers. The org D N S servers include p b s dot org D N S servers. The e d u D N S servers include poly dot e d u D N S servers and U mass dot e d u D N S server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50" y="1507996"/>
            <a:ext cx="7353300" cy="2324100"/>
          </a:xfrm>
          <a:prstGeom prst="rect">
            <a:avLst/>
          </a:prstGeom>
        </p:spPr>
      </p:pic>
      <p:sp>
        <p:nvSpPr>
          <p:cNvPr id="4" name="Content Placeholder 3"/>
          <p:cNvSpPr>
            <a:spLocks noGrp="1"/>
          </p:cNvSpPr>
          <p:nvPr>
            <p:ph idx="1"/>
          </p:nvPr>
        </p:nvSpPr>
        <p:spPr>
          <a:xfrm>
            <a:off x="457199" y="4033162"/>
            <a:ext cx="5253790" cy="440295"/>
          </a:xfrm>
        </p:spPr>
        <p:txBody>
          <a:bodyPr/>
          <a:lstStyle/>
          <a:p>
            <a:r xmlns:a="http://schemas.openxmlformats.org/drawingml/2006/main">
              <a:rPr lang="vi" altLang="en-US" sz="2200" b="1" dirty="0">
                <a:solidFill>
                  <a:schemeClr val="tx1"/>
                </a:solidFill>
                <a:latin typeface="+mn-lt"/>
                <a:ea typeface="ＭＳ Ｐゴシック" charset="-128"/>
              </a:rPr>
              <a:t>khách hàng muốn </a:t>
            </a:r>
            <a:r xmlns:a="http://schemas.openxmlformats.org/drawingml/2006/main">
              <a:rPr lang="vi" altLang="en-US" sz="2200" b="1" dirty="0" smtClean="0">
                <a:solidFill>
                  <a:schemeClr val="tx1"/>
                </a:solidFill>
                <a:latin typeface="+mn-lt"/>
                <a:ea typeface="ＭＳ Ｐゴシック" charset="-128"/>
              </a:rPr>
              <a:t>tôi</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200" b="1" dirty="0" smtClean="0">
                <a:solidFill>
                  <a:schemeClr val="tx1"/>
                </a:solidFill>
                <a:latin typeface="+mn-lt"/>
                <a:ea typeface="ＭＳ Ｐゴシック" charset="-128"/>
              </a:rPr>
              <a:t>P </a:t>
            </a:r>
            <a:r xmlns:a="http://schemas.openxmlformats.org/drawingml/2006/main">
              <a:rPr lang="vi" altLang="en-US" sz="2200" b="1" dirty="0">
                <a:solidFill>
                  <a:schemeClr val="tx1"/>
                </a:solidFill>
                <a:latin typeface="+mn-lt"/>
                <a:ea typeface="ＭＳ Ｐゴシック" charset="-128"/>
              </a:rPr>
              <a:t>cho </a:t>
            </a:r>
            <a:r xmlns:a="http://schemas.openxmlformats.org/drawingml/2006/main" xmlns:r="http://schemas.openxmlformats.org/officeDocument/2006/relationships">
              <a:rPr lang="vi" altLang="en-US" sz="2200" b="1" dirty="0">
                <a:solidFill>
                  <a:schemeClr val="tx1"/>
                </a:solidFill>
                <a:latin typeface="+mn-lt"/>
                <a:ea typeface="ＭＳ Ｐゴシック" charset="-128"/>
                <a:hlinkClick r:id="rId4" tooltip="www.amazon.com"/>
              </a:rPr>
              <a:t>www.amazon.com </a:t>
            </a:r>
            <a:r xmlns:a="http://schemas.openxmlformats.org/drawingml/2006/main">
              <a:rPr lang="vi" altLang="en-US" sz="2200" b="1" dirty="0">
                <a:solidFill>
                  <a:schemeClr val="tx1"/>
                </a:solidFill>
                <a:latin typeface="+mn-lt"/>
                <a:ea typeface="ＭＳ Ｐゴシック" charset="-128"/>
              </a:rPr>
              <a:t>;</a:t>
            </a:r>
            <a:endParaRPr xmlns:a="http://schemas.openxmlformats.org/drawingml/2006/main" lang="en-US" sz="2200" b="1" dirty="0">
              <a:solidFill>
                <a:schemeClr val="tx1"/>
              </a:solidFill>
              <a:latin typeface="+mn-lt"/>
            </a:endParaRPr>
          </a:p>
        </p:txBody>
      </p:sp>
      <p:graphicFrame>
        <p:nvGraphicFramePr>
          <p:cNvPr id="7" name="Object 6" descr="First"/>
          <p:cNvGraphicFramePr>
            <a:graphicFrameLocks noChangeAspect="1"/>
          </p:cNvGraphicFramePr>
          <p:nvPr>
            <p:extLst>
              <p:ext uri="{D42A27DB-BD31-4B8C-83A1-F6EECF244321}">
                <p14:modId xmlns:p14="http://schemas.microsoft.com/office/powerpoint/2010/main" val="2414609384"/>
              </p:ext>
            </p:extLst>
          </p:nvPr>
        </p:nvGraphicFramePr>
        <p:xfrm>
          <a:off x="5632849" y="4071471"/>
          <a:ext cx="408354" cy="408354"/>
        </p:xfrm>
        <a:graphic>
          <a:graphicData uri="http://schemas.openxmlformats.org/presentationml/2006/ole">
            <mc:AlternateContent xmlns:mc="http://schemas.openxmlformats.org/markup-compatibility/2006">
              <mc:Choice xmlns:v="urn:schemas-microsoft-com:vml" Requires="v">
                <p:oleObj spid="_x0000_s132734" name="Equation" r:id="rId5" imgW="190440" imgH="190440" progId="Equation.DSMT4">
                  <p:embed/>
                </p:oleObj>
              </mc:Choice>
              <mc:Fallback>
                <p:oleObj name="Equation" r:id="rId5" imgW="190440" imgH="190440" progId="Equation.DSMT4">
                  <p:embed/>
                  <p:pic>
                    <p:nvPicPr>
                      <p:cNvPr id="0" name=""/>
                      <p:cNvPicPr/>
                      <p:nvPr/>
                    </p:nvPicPr>
                    <p:blipFill>
                      <a:blip r:embed="rId6"/>
                      <a:stretch>
                        <a:fillRect/>
                      </a:stretch>
                    </p:blipFill>
                    <p:spPr>
                      <a:xfrm>
                        <a:off x="5632849" y="4071471"/>
                        <a:ext cx="408354" cy="408354"/>
                      </a:xfrm>
                      <a:prstGeom prst="rect">
                        <a:avLst/>
                      </a:prstGeom>
                    </p:spPr>
                  </p:pic>
                </p:oleObj>
              </mc:Fallback>
            </mc:AlternateContent>
          </a:graphicData>
        </a:graphic>
      </p:graphicFrame>
      <p:sp>
        <p:nvSpPr>
          <p:cNvPr id="5" name="Content Placeholder 4"/>
          <p:cNvSpPr>
            <a:spLocks noGrp="1"/>
          </p:cNvSpPr>
          <p:nvPr>
            <p:ph idx="13"/>
          </p:nvPr>
        </p:nvSpPr>
        <p:spPr>
          <a:xfrm>
            <a:off x="5936141" y="4039095"/>
            <a:ext cx="2312509" cy="434362"/>
          </a:xfrm>
        </p:spPr>
        <p:txBody>
          <a:bodyPr/>
          <a:lstStyle/>
          <a:p>
            <a:r xmlns:a="http://schemas.openxmlformats.org/drawingml/2006/main">
              <a:rPr lang="vi" altLang="en-US" sz="2200" b="1" dirty="0">
                <a:solidFill>
                  <a:schemeClr val="tx1"/>
                </a:solidFill>
                <a:latin typeface="+mn-lt"/>
                <a:ea typeface="ＭＳ Ｐゴシック" charset="-128"/>
              </a:rPr>
              <a:t>xấp xỉ:</a:t>
            </a:r>
            <a:endParaRPr xmlns:a="http://schemas.openxmlformats.org/drawingml/2006/main" lang="en-US" sz="2200" b="1" dirty="0">
              <a:solidFill>
                <a:schemeClr val="tx1"/>
              </a:solidFill>
              <a:latin typeface="+mn-lt"/>
            </a:endParaRPr>
          </a:p>
        </p:txBody>
      </p:sp>
      <p:sp>
        <p:nvSpPr>
          <p:cNvPr id="6" name="Content Placeholder 5"/>
          <p:cNvSpPr>
            <a:spLocks noGrp="1"/>
          </p:cNvSpPr>
          <p:nvPr>
            <p:ph idx="14"/>
          </p:nvPr>
        </p:nvSpPr>
        <p:spPr>
          <a:xfrm>
            <a:off x="473720" y="4602651"/>
            <a:ext cx="8349438" cy="1779813"/>
          </a:xfrm>
        </p:spPr>
        <p:txBody>
          <a:bodyPr anchor="ctr"/>
          <a:lstStyle/>
          <a:p>
            <a:pPr xmlns:a="http://schemas.openxmlformats.org/drawingml/2006/main" marL="255600" indent="-255600">
              <a:spcBef>
                <a:spcPts val="1500"/>
              </a:spcBef>
              <a:buClr>
                <a:schemeClr val="tx2"/>
              </a:buClr>
              <a:buFont typeface="Arial" panose="020B0604020202020204" pitchFamily="34" charset="0"/>
              <a:buChar char="•"/>
            </a:pPr>
            <a:r xmlns:a="http://schemas.openxmlformats.org/drawingml/2006/main">
              <a:rPr lang="vi" altLang="en-US" sz="2200" dirty="0">
                <a:latin typeface="+mn-lt"/>
                <a:ea typeface="ＭＳ Ｐゴシック" charset="-128"/>
              </a:rPr>
              <a:t>máy khách truy vấn máy chủ gốc để tìm com </a:t>
            </a:r>
            <a:r xmlns:a="http://schemas.openxmlformats.org/drawingml/2006/main">
              <a:rPr lang="vi" altLang="en-US" sz="2200" dirty="0" smtClean="0">
                <a:latin typeface="+mn-lt"/>
                <a:ea typeface="ＭＳ Ｐゴシック" charset="-128"/>
              </a:rPr>
              <a:t>D</a:t>
            </a:r>
            <a:r xmlns:a="http://schemas.openxmlformats.org/drawingml/2006/main">
              <a:rPr lang="vi" altLang="en-US" sz="100" dirty="0" smtClean="0">
                <a:latin typeface="+mn-lt"/>
                <a:ea typeface="ＭＳ Ｐゴシック" charset="-128"/>
              </a:rPr>
              <a:t> </a:t>
            </a:r>
            <a:r xmlns:a="http://schemas.openxmlformats.org/drawingml/2006/main">
              <a:rPr lang="vi" altLang="en-US" sz="2200" dirty="0" smtClean="0">
                <a:latin typeface="+mn-lt"/>
                <a:ea typeface="ＭＳ Ｐゴシック" charset="-128"/>
              </a:rPr>
              <a:t>N</a:t>
            </a:r>
            <a:r xmlns:a="http://schemas.openxmlformats.org/drawingml/2006/main">
              <a:rPr lang="vi" altLang="en-US" sz="100" dirty="0" smtClean="0">
                <a:latin typeface="+mn-lt"/>
                <a:ea typeface="ＭＳ Ｐゴシック" charset="-128"/>
              </a:rPr>
              <a:t> </a:t>
            </a:r>
            <a:r xmlns:a="http://schemas.openxmlformats.org/drawingml/2006/main">
              <a:rPr lang="vi" altLang="en-US" sz="2200" dirty="0">
                <a:latin typeface="+mn-lt"/>
                <a:ea typeface="ＭＳ Ｐゴシック" charset="-128"/>
              </a:rPr>
              <a:t>máy chủ </a:t>
            </a:r>
            <a:r xmlns:a="http://schemas.openxmlformats.org/drawingml/2006/main">
              <a:rPr lang="vi" altLang="en-US" sz="2200" dirty="0" smtClean="0">
                <a:latin typeface="+mn-lt"/>
                <a:ea typeface="ＭＳ Ｐゴシック" charset="-128"/>
              </a:rPr>
              <a:t>S</a:t>
            </a:r>
          </a:p>
          <a:p>
            <a:pPr xmlns:a="http://schemas.openxmlformats.org/drawingml/2006/main" marL="255600" indent="-255600">
              <a:spcBef>
                <a:spcPts val="1500"/>
              </a:spcBef>
              <a:buClr>
                <a:schemeClr val="tx2"/>
              </a:buClr>
              <a:buFont typeface="Arial" panose="020B0604020202020204" pitchFamily="34" charset="0"/>
              <a:buChar char="•"/>
            </a:pPr>
            <a:r xmlns:a="http://schemas.openxmlformats.org/drawingml/2006/main">
              <a:rPr lang="vi" altLang="en-US" sz="2200" dirty="0">
                <a:latin typeface="+mn-lt"/>
                <a:ea typeface="ＭＳ Ｐゴシック" charset="-128"/>
              </a:rPr>
              <a:t>khách hàng </a:t>
            </a:r>
            <a:r xmlns:a="http://schemas.openxmlformats.org/drawingml/2006/main">
              <a:rPr lang="vi" altLang="en-US" sz="2200" dirty="0" smtClean="0">
                <a:latin typeface="+mn-lt"/>
                <a:ea typeface="ＭＳ Ｐゴシック" charset="-128"/>
              </a:rPr>
              <a:t>truy vấn .com </a:t>
            </a:r>
            <a:r xmlns:a="http://schemas.openxmlformats.org/drawingml/2006/main">
              <a:rPr lang="vi" altLang="en-US" sz="2200" dirty="0" smtClean="0">
                <a:ea typeface="ＭＳ Ｐゴシック" charset="-128"/>
              </a:rPr>
              <a:t>D</a:t>
            </a:r>
            <a:r xmlns:a="http://schemas.openxmlformats.org/drawingml/2006/main">
              <a:rPr lang="vi" altLang="en-US" sz="100" dirty="0" smtClean="0">
                <a:ea typeface="ＭＳ Ｐゴシック" charset="-128"/>
              </a:rPr>
              <a:t> </a:t>
            </a:r>
            <a:r xmlns:a="http://schemas.openxmlformats.org/drawingml/2006/main">
              <a:rPr lang="vi" altLang="en-US" sz="2200" dirty="0">
                <a:ea typeface="ＭＳ Ｐゴシック" charset="-128"/>
              </a:rPr>
              <a:t>N</a:t>
            </a:r>
            <a:r xmlns:a="http://schemas.openxmlformats.org/drawingml/2006/main">
              <a:rPr lang="vi" altLang="en-US" sz="100" dirty="0">
                <a:ea typeface="ＭＳ Ｐゴシック" charset="-128"/>
              </a:rPr>
              <a:t> </a:t>
            </a:r>
            <a:r xmlns:a="http://schemas.openxmlformats.org/drawingml/2006/main">
              <a:rPr lang="vi" altLang="en-US" sz="2200" dirty="0">
                <a:ea typeface="ＭＳ Ｐゴシック" charset="-128"/>
              </a:rPr>
              <a:t>S</a:t>
            </a:r>
            <a:r xmlns:a="http://schemas.openxmlformats.org/drawingml/2006/main">
              <a:rPr lang="vi" altLang="en-US" sz="2200" dirty="0" smtClean="0">
                <a:latin typeface="+mn-lt"/>
                <a:ea typeface="ＭＳ Ｐゴシック" charset="-128"/>
              </a:rPr>
              <a:t> </a:t>
            </a:r>
            <a:r xmlns:a="http://schemas.openxmlformats.org/drawingml/2006/main">
              <a:rPr lang="vi" altLang="en-US" sz="2200" dirty="0">
                <a:latin typeface="+mn-lt"/>
                <a:ea typeface="ＭＳ Ｐゴシック" charset="-128"/>
              </a:rPr>
              <a:t>máy chủ để có được </a:t>
            </a:r>
            <a:r xmlns:a="http://schemas.openxmlformats.org/drawingml/2006/main" xmlns:r="http://schemas.openxmlformats.org/officeDocument/2006/relationships">
              <a:rPr lang="vi" altLang="en-US" sz="2200" dirty="0">
                <a:latin typeface="+mn-lt"/>
                <a:ea typeface="ＭＳ Ｐゴシック" charset="-128"/>
                <a:hlinkClick r:id="rId7" action="ppaction://hlinkfile" tooltip="amazon.com"/>
              </a:rPr>
              <a:t>amazon.com</a:t>
            </a:r>
            <a:r xmlns:a="http://schemas.openxmlformats.org/drawingml/2006/main">
              <a:rPr lang="vi" altLang="en-US" sz="2200" dirty="0">
                <a:latin typeface="+mn-lt"/>
                <a:ea typeface="ＭＳ Ｐゴシック" charset="-128"/>
              </a:rPr>
              <a:t> </a:t>
            </a:r>
            <a:r xmlns:a="http://schemas.openxmlformats.org/drawingml/2006/main">
              <a:rPr lang="vi" altLang="en-US" sz="2200" dirty="0">
                <a:ea typeface="ＭＳ Ｐゴシック" charset="-128"/>
              </a:rPr>
              <a:t>Đ.</a:t>
            </a:r>
            <a:r xmlns:a="http://schemas.openxmlformats.org/drawingml/2006/main">
              <a:rPr lang="vi" altLang="en-US" sz="100" dirty="0">
                <a:ea typeface="ＭＳ Ｐゴシック" charset="-128"/>
              </a:rPr>
              <a:t> </a:t>
            </a:r>
            <a:r xmlns:a="http://schemas.openxmlformats.org/drawingml/2006/main">
              <a:rPr lang="vi" altLang="en-US" sz="2200" dirty="0">
                <a:ea typeface="ＭＳ Ｐゴシック" charset="-128"/>
              </a:rPr>
              <a:t>N</a:t>
            </a:r>
            <a:r xmlns:a="http://schemas.openxmlformats.org/drawingml/2006/main">
              <a:rPr lang="vi" altLang="en-US" sz="100" dirty="0">
                <a:ea typeface="ＭＳ Ｐゴシック" charset="-128"/>
              </a:rPr>
              <a:t> </a:t>
            </a:r>
            <a:r xmlns:a="http://schemas.openxmlformats.org/drawingml/2006/main">
              <a:rPr lang="vi" altLang="en-US" sz="2200" dirty="0">
                <a:ea typeface="ＭＳ Ｐゴシック" charset="-128"/>
              </a:rPr>
              <a:t>S</a:t>
            </a:r>
            <a:r xmlns:a="http://schemas.openxmlformats.org/drawingml/2006/main">
              <a:rPr lang="vi" altLang="en-US" sz="2200" dirty="0" smtClean="0">
                <a:latin typeface="+mn-lt"/>
                <a:ea typeface="ＭＳ Ｐゴシック" charset="-128"/>
              </a:rPr>
              <a:t> </a:t>
            </a:r>
            <a:r xmlns:a="http://schemas.openxmlformats.org/drawingml/2006/main">
              <a:rPr lang="vi" altLang="en-US" sz="2200" dirty="0">
                <a:latin typeface="+mn-lt"/>
                <a:ea typeface="ＭＳ Ｐゴシック" charset="-128"/>
              </a:rPr>
              <a:t>người phục vụ</a:t>
            </a:r>
          </a:p>
          <a:p>
            <a:pPr xmlns:a="http://schemas.openxmlformats.org/drawingml/2006/main" marL="255600" indent="-255600">
              <a:spcBef>
                <a:spcPts val="1500"/>
              </a:spcBef>
              <a:buClr>
                <a:schemeClr val="tx2"/>
              </a:buClr>
              <a:buFont typeface="Arial" panose="020B0604020202020204" pitchFamily="34" charset="0"/>
              <a:buChar char="•"/>
            </a:pPr>
            <a:r xmlns:a="http://schemas.openxmlformats.org/drawingml/2006/main">
              <a:rPr lang="vi" altLang="en-US" sz="2200" dirty="0">
                <a:latin typeface="+mn-lt"/>
                <a:ea typeface="ＭＳ Ｐゴシック" charset="-128"/>
              </a:rPr>
              <a:t>truy vấn khách hàng </a:t>
            </a:r>
            <a:r xmlns:a="http://schemas.openxmlformats.org/drawingml/2006/main" xmlns:r="http://schemas.openxmlformats.org/officeDocument/2006/relationships">
              <a:rPr lang="vi" altLang="en-US" sz="2200" dirty="0">
                <a:latin typeface="+mn-lt"/>
                <a:ea typeface="ＭＳ Ｐゴシック" charset="-128"/>
                <a:hlinkClick r:id="rId7" action="ppaction://hlinkfile" tooltip="amazon.com"/>
              </a:rPr>
              <a:t>amazon.com</a:t>
            </a:r>
            <a:r xmlns:a="http://schemas.openxmlformats.org/drawingml/2006/main">
              <a:rPr lang="vi" altLang="en-US" sz="2200" dirty="0">
                <a:latin typeface="+mn-lt"/>
                <a:ea typeface="ＭＳ Ｐゴシック" charset="-128"/>
              </a:rPr>
              <a:t> </a:t>
            </a:r>
            <a:r xmlns:a="http://schemas.openxmlformats.org/drawingml/2006/main">
              <a:rPr lang="vi" altLang="en-US" sz="2200" dirty="0">
                <a:ea typeface="ＭＳ Ｐゴシック" charset="-128"/>
              </a:rPr>
              <a:t>Đ.</a:t>
            </a:r>
            <a:r xmlns:a="http://schemas.openxmlformats.org/drawingml/2006/main">
              <a:rPr lang="vi" altLang="en-US" sz="100" dirty="0">
                <a:ea typeface="ＭＳ Ｐゴシック" charset="-128"/>
              </a:rPr>
              <a:t> </a:t>
            </a:r>
            <a:r xmlns:a="http://schemas.openxmlformats.org/drawingml/2006/main">
              <a:rPr lang="vi" altLang="en-US" sz="2200" dirty="0">
                <a:ea typeface="ＭＳ Ｐゴシック" charset="-128"/>
              </a:rPr>
              <a:t>N</a:t>
            </a:r>
            <a:r xmlns:a="http://schemas.openxmlformats.org/drawingml/2006/main">
              <a:rPr lang="vi" altLang="en-US" sz="100" dirty="0">
                <a:ea typeface="ＭＳ Ｐゴシック" charset="-128"/>
              </a:rPr>
              <a:t> </a:t>
            </a:r>
            <a:r xmlns:a="http://schemas.openxmlformats.org/drawingml/2006/main">
              <a:rPr lang="vi" altLang="en-US" sz="2200" dirty="0">
                <a:ea typeface="ＭＳ Ｐゴシック" charset="-128"/>
              </a:rPr>
              <a:t>S</a:t>
            </a:r>
            <a:r xmlns:a="http://schemas.openxmlformats.org/drawingml/2006/main">
              <a:rPr lang="vi" altLang="en-US" sz="2200" dirty="0" smtClean="0">
                <a:latin typeface="+mn-lt"/>
                <a:ea typeface="ＭＳ Ｐゴシック" charset="-128"/>
              </a:rPr>
              <a:t> </a:t>
            </a:r>
            <a:r xmlns:a="http://schemas.openxmlformats.org/drawingml/2006/main">
              <a:rPr lang="vi" altLang="en-US" sz="2200" dirty="0">
                <a:latin typeface="+mn-lt"/>
                <a:ea typeface="ＭＳ Ｐゴシック" charset="-128"/>
              </a:rPr>
              <a:t>máy chủ để có được </a:t>
            </a:r>
            <a:r xmlns:a="http://schemas.openxmlformats.org/drawingml/2006/main">
              <a:rPr lang="vi" altLang="en-US" sz="2200" dirty="0" smtClean="0">
                <a:latin typeface="+mn-lt"/>
                <a:ea typeface="ＭＳ Ｐゴシック" charset="-128"/>
              </a:rPr>
              <a:t>tôi</a:t>
            </a:r>
            <a:r xmlns:a="http://schemas.openxmlformats.org/drawingml/2006/main">
              <a:rPr lang="vi" altLang="en-US" sz="100" dirty="0" smtClean="0">
                <a:latin typeface="+mn-lt"/>
                <a:ea typeface="ＭＳ Ｐゴシック" charset="-128"/>
              </a:rPr>
              <a:t> Địa chỉ </a:t>
            </a:r>
            <a:r xmlns:a="http://schemas.openxmlformats.org/drawingml/2006/main">
              <a:rPr lang="vi" altLang="en-US" sz="2200" dirty="0" smtClean="0">
                <a:latin typeface="+mn-lt"/>
                <a:ea typeface="ＭＳ Ｐゴシック" charset="-128"/>
              </a:rPr>
              <a:t>P </a:t>
            </a:r>
            <a:r xmlns:a="http://schemas.openxmlformats.org/drawingml/2006/main">
              <a:rPr lang="vi" altLang="en-US" sz="2200" dirty="0">
                <a:latin typeface="+mn-lt"/>
                <a:ea typeface="ＭＳ Ｐゴシック" charset="-128"/>
              </a:rPr>
              <a:t>cho </a:t>
            </a:r>
            <a:r xmlns:a="http://schemas.openxmlformats.org/drawingml/2006/main" xmlns:r="http://schemas.openxmlformats.org/officeDocument/2006/relationships">
              <a:rPr lang="vi" altLang="en-US" sz="2200" dirty="0" smtClean="0">
                <a:latin typeface="+mn-lt"/>
                <a:ea typeface="ＭＳ Ｐゴシック" charset="-128"/>
                <a:hlinkClick r:id="rId4" tooltip="www.amazon.com"/>
              </a:rPr>
              <a:t>www.amazon.com</a:t>
            </a:r>
            <a:endParaRPr xmlns:a="http://schemas.openxmlformats.org/drawingml/2006/main" lang="en-US" altLang="en-US" sz="2200" dirty="0">
              <a:latin typeface="+mn-lt"/>
              <a:ea typeface="ＭＳ Ｐゴシック" charset="-128"/>
            </a:endParaRPr>
          </a:p>
        </p:txBody>
      </p:sp>
    </p:spTree>
    <p:extLst>
      <p:ext uri="{BB962C8B-B14F-4D97-AF65-F5344CB8AC3E}">
        <p14:creationId xmlns:p14="http://schemas.microsoft.com/office/powerpoint/2010/main" val="1044170466"/>
      </p:ext>
    </p:extLst>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Đ.</a:t>
            </a:r>
            <a:r xmlns:a="http://schemas.openxmlformats.org/drawingml/2006/main">
              <a:rPr lang="vi" sz="100" dirty="0" smtClean="0"/>
              <a:t> </a:t>
            </a:r>
            <a:r xmlns:a="http://schemas.openxmlformats.org/drawingml/2006/main">
              <a:rPr lang="vi" dirty="0" smtClean="0"/>
              <a:t>N</a:t>
            </a:r>
            <a:r xmlns:a="http://schemas.openxmlformats.org/drawingml/2006/main">
              <a:rPr lang="vi" sz="100" dirty="0" smtClean="0"/>
              <a:t> </a:t>
            </a:r>
            <a:r xmlns:a="http://schemas.openxmlformats.org/drawingml/2006/main">
              <a:rPr lang="vi" dirty="0" smtClean="0"/>
              <a:t>S </a:t>
            </a:r>
            <a:r xmlns:a="http://schemas.openxmlformats.org/drawingml/2006/main">
              <a:rPr lang="vi" dirty="0"/>
              <a:t>: Máy chủ tên gốc</a:t>
            </a:r>
          </a:p>
        </p:txBody>
      </p:sp>
      <p:sp>
        <p:nvSpPr>
          <p:cNvPr id="3" name="Text Placeholder 2"/>
          <p:cNvSpPr>
            <a:spLocks noGrp="1"/>
          </p:cNvSpPr>
          <p:nvPr>
            <p:ph type="body" idx="1"/>
          </p:nvPr>
        </p:nvSpPr>
        <p:spPr>
          <a:xfrm>
            <a:off x="457200" y="1600200"/>
            <a:ext cx="8082643" cy="1913021"/>
          </a:xfrm>
        </p:spPr>
        <p:txBody>
          <a:bodyPr anchor="ctr"/>
          <a:lstStyle/>
          <a:p>
            <a:r xmlns:a="http://schemas.openxmlformats.org/drawingml/2006/main">
              <a:rPr lang="vi" altLang="en-US" sz="2000" dirty="0">
                <a:latin typeface="+mn-lt"/>
                <a:ea typeface="ＭＳ Ｐゴシック" charset="-128"/>
              </a:rPr>
              <a:t>được liên hệ bởi máy chủ tên cục bộ không thể giải quyết tên</a:t>
            </a:r>
          </a:p>
          <a:p>
            <a:r xmlns:a="http://schemas.openxmlformats.org/drawingml/2006/main">
              <a:rPr lang="vi" altLang="en-US" sz="2000" dirty="0">
                <a:latin typeface="+mn-lt"/>
                <a:ea typeface="ＭＳ Ｐゴシック" charset="-128"/>
              </a:rPr>
              <a:t>máy chủ tên gốc:</a:t>
            </a:r>
          </a:p>
          <a:p>
            <a:pPr xmlns:a="http://schemas.openxmlformats.org/drawingml/2006/main" lvl="1"/>
            <a:r xmlns:a="http://schemas.openxmlformats.org/drawingml/2006/main">
              <a:rPr lang="vi" altLang="en-US" sz="2000" dirty="0">
                <a:latin typeface="+mn-lt"/>
                <a:ea typeface="ＭＳ Ｐゴシック" charset="-128"/>
              </a:rPr>
              <a:t>liên hệ với máy chủ tên có thẩm quyền nếu không biết ánh xạ tên</a:t>
            </a:r>
          </a:p>
          <a:p>
            <a:pPr xmlns:a="http://schemas.openxmlformats.org/drawingml/2006/main" lvl="1"/>
            <a:r xmlns:a="http://schemas.openxmlformats.org/drawingml/2006/main">
              <a:rPr lang="vi" altLang="en-US" sz="2000" dirty="0">
                <a:latin typeface="+mn-lt"/>
                <a:ea typeface="ＭＳ Ｐゴシック" charset="-128"/>
              </a:rPr>
              <a:t>được bản đồ</a:t>
            </a:r>
          </a:p>
          <a:p>
            <a:pPr xmlns:a="http://schemas.openxmlformats.org/drawingml/2006/main" lvl="1"/>
            <a:r xmlns:a="http://schemas.openxmlformats.org/drawingml/2006/main">
              <a:rPr lang="vi" altLang="en-US" sz="2000" dirty="0">
                <a:latin typeface="+mn-lt"/>
                <a:ea typeface="ＭＳ Ｐゴシック" charset="-128"/>
              </a:rPr>
              <a:t>trả về ánh xạ tới </a:t>
            </a:r>
            <a:r xmlns:a="http://schemas.openxmlformats.org/drawingml/2006/main">
              <a:rPr lang="vi" altLang="en-US" sz="2000" dirty="0" smtClean="0">
                <a:latin typeface="+mn-lt"/>
                <a:ea typeface="ＭＳ Ｐゴシック" charset="-128"/>
              </a:rPr>
              <a:t>máy chủ định danh cục bộ</a:t>
            </a:r>
            <a:endParaRPr xmlns:a="http://schemas.openxmlformats.org/drawingml/2006/main" lang="en-US" altLang="en-US" sz="2000" dirty="0">
              <a:latin typeface="+mn-lt"/>
              <a:ea typeface="ＭＳ Ｐゴシック" charset="-128"/>
            </a:endParaRPr>
          </a:p>
        </p:txBody>
      </p:sp>
      <p:sp>
        <p:nvSpPr>
          <p:cNvPr id="4" name="Text Placeholder 3"/>
          <p:cNvSpPr>
            <a:spLocks noGrp="1"/>
          </p:cNvSpPr>
          <p:nvPr>
            <p:ph type="body" idx="2"/>
          </p:nvPr>
        </p:nvSpPr>
        <p:spPr>
          <a:xfrm>
            <a:off x="457200" y="4068972"/>
            <a:ext cx="2419853" cy="1967710"/>
          </a:xfrm>
        </p:spPr>
        <p:txBody>
          <a:bodyPr/>
          <a:lstStyle/>
          <a:p>
            <a:pPr xmlns:a="http://schemas.openxmlformats.org/drawingml/2006/main" marL="0" indent="0">
              <a:lnSpc>
                <a:spcPct val="85000"/>
              </a:lnSpc>
              <a:buNone/>
            </a:pPr>
            <a:r xmlns:a="http://schemas.openxmlformats.org/drawingml/2006/main">
              <a:rPr lang="vi" altLang="en-US" sz="2000" b="1" dirty="0" smtClean="0">
                <a:latin typeface="+mn-lt"/>
              </a:rPr>
              <a:t>13 </a:t>
            </a:r>
            <a:r xmlns:a="http://schemas.openxmlformats.org/drawingml/2006/main">
              <a:rPr lang="vi" altLang="ja-JP" sz="2000" b="1" dirty="0" smtClean="0">
                <a:latin typeface="+mn-lt"/>
              </a:rPr>
              <a:t>“máy chủ” </a:t>
            </a:r>
            <a:r xmlns:a="http://schemas.openxmlformats.org/drawingml/2006/main">
              <a:rPr lang="vi" altLang="en-US" sz="2000" b="1" dirty="0">
                <a:latin typeface="+mn-lt"/>
              </a:rPr>
              <a:t>tên gốc hợp lý </a:t>
            </a:r>
            <a:r xmlns:a="http://schemas.openxmlformats.org/drawingml/2006/main">
              <a:rPr lang="vi" altLang="ja-JP" sz="2000" b="1" dirty="0">
                <a:latin typeface="+mn-lt"/>
              </a:rPr>
              <a:t>trên toàn thế giới</a:t>
            </a:r>
          </a:p>
          <a:p>
            <a:pPr xmlns:a="http://schemas.openxmlformats.org/drawingml/2006/main">
              <a:spcBef>
                <a:spcPts val="600"/>
              </a:spcBef>
              <a:buClr>
                <a:schemeClr val="tx2"/>
              </a:buClr>
              <a:buFont typeface="Arial" panose="020B0604020202020204" pitchFamily="34" charset="0"/>
              <a:buChar char="•"/>
            </a:pPr>
            <a:r xmlns:a="http://schemas.openxmlformats.org/drawingml/2006/main">
              <a:rPr lang="vi" altLang="ja-JP" sz="2000" b="1" dirty="0">
                <a:latin typeface="+mn-lt"/>
              </a:rPr>
              <a:t>mỗi </a:t>
            </a:r>
            <a:r xmlns:a="http://schemas.openxmlformats.org/drawingml/2006/main">
              <a:rPr lang="vi" altLang="ja-JP" sz="2000" b="1" dirty="0" smtClean="0">
                <a:latin typeface="+mn-lt"/>
              </a:rPr>
              <a:t>“máy chủ </a:t>
            </a:r>
            <a:r xmlns:a="http://schemas.openxmlformats.org/drawingml/2006/main">
              <a:rPr lang="vi" altLang="ja-JP" sz="2000" b="1" dirty="0">
                <a:latin typeface="+mn-lt"/>
              </a:rPr>
              <a:t>” được sao chép nhiều </a:t>
            </a:r>
            <a:r xmlns:a="http://schemas.openxmlformats.org/drawingml/2006/main">
              <a:rPr lang="vi" altLang="ja-JP" sz="2000" b="1" dirty="0" smtClean="0">
                <a:latin typeface="+mn-lt"/>
              </a:rPr>
              <a:t>lần</a:t>
            </a:r>
            <a:endParaRPr xmlns:a="http://schemas.openxmlformats.org/drawingml/2006/main" lang="en-US" altLang="ja-JP" sz="2000" b="1" dirty="0">
              <a:latin typeface="+mn-lt"/>
            </a:endParaRPr>
          </a:p>
        </p:txBody>
      </p:sp>
      <p:pic>
        <p:nvPicPr>
          <p:cNvPr id="6" name="Picture 5" descr="A world map of servers a through l, as follows. North America, east coast. c, Congent, Hernandon, V A, and 5 other sites. d, U Maryland College Park, M D. h, A R L Aberdeen, M D. j, Versign, Dulles V A, and 69 other sites. North America, Midwest. g, U S D o D Columbus, O H, and 5 other sites. North America, northern west coast. e, N A S A Mountain View, C A. f, Internet Software Company, Palo Alto, C A, and 48 other sites. North America, southern west coast. a, Verisign, Los Angeles, C A, and 5 other sites. b, U S C I S I Marina del Rey, C A. l, I C A N N Los Angeles, C A, and 41 other sites. Europe, west. k, R I P E London, and 17 other sites. Europe, middle. i, Netnod, Stockholm, and 37 other sites. Asia. Server not named."/>
          <p:cNvPicPr>
            <a:picLocks noChangeAspect="1"/>
          </p:cNvPicPr>
          <p:nvPr/>
        </p:nvPicPr>
        <p:blipFill>
          <a:blip r:embed="rId2"/>
          <a:stretch>
            <a:fillRect/>
          </a:stretch>
        </p:blipFill>
        <p:spPr>
          <a:xfrm>
            <a:off x="3385260" y="3800771"/>
            <a:ext cx="5501991" cy="2504112"/>
          </a:xfrm>
          <a:prstGeom prst="rect">
            <a:avLst/>
          </a:prstGeom>
        </p:spPr>
      </p:pic>
    </p:spTree>
    <p:extLst>
      <p:ext uri="{BB962C8B-B14F-4D97-AF65-F5344CB8AC3E}">
        <p14:creationId xmlns:p14="http://schemas.microsoft.com/office/powerpoint/2010/main" val="20063497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t</a:t>
            </a:r>
            <a:r xmlns:a="http://schemas.openxmlformats.org/drawingml/2006/main">
              <a:rPr lang="vi" sz="100" dirty="0" smtClean="0"/>
              <a:t> </a:t>
            </a:r>
            <a:r xmlns:a="http://schemas.openxmlformats.org/drawingml/2006/main">
              <a:rPr lang="vi" dirty="0" smtClean="0"/>
              <a:t>L</a:t>
            </a:r>
            <a:r xmlns:a="http://schemas.openxmlformats.org/drawingml/2006/main">
              <a:rPr lang="vi" sz="100" dirty="0" smtClean="0"/>
              <a:t> </a:t>
            </a:r>
            <a:r xmlns:a="http://schemas.openxmlformats.org/drawingml/2006/main">
              <a:rPr lang="vi" dirty="0" smtClean="0"/>
              <a:t>D </a:t>
            </a:r>
            <a:r xmlns:a="http://schemas.openxmlformats.org/drawingml/2006/main">
              <a:rPr lang="vi" dirty="0"/>
              <a:t>, Máy chủ có thẩm quyền</a:t>
            </a:r>
          </a:p>
        </p:txBody>
      </p:sp>
      <p:sp>
        <p:nvSpPr>
          <p:cNvPr id="3" name="Text Placeholder 2"/>
          <p:cNvSpPr>
            <a:spLocks noGrp="1"/>
          </p:cNvSpPr>
          <p:nvPr>
            <p:ph type="body" idx="1"/>
          </p:nvPr>
        </p:nvSpPr>
        <p:spPr>
          <a:xfrm>
            <a:off x="457200" y="1600200"/>
            <a:ext cx="8229600" cy="2362201"/>
          </a:xfrm>
        </p:spPr>
        <p:txBody>
          <a:bodyPr/>
          <a:lstStyle/>
          <a:p>
            <a:pPr xmlns:a="http://schemas.openxmlformats.org/drawingml/2006/main">
              <a:lnSpc>
                <a:spcPct val="90000"/>
              </a:lnSpc>
              <a:buFont typeface="Wingdings" panose="05000000000000000000" pitchFamily="2" charset="2"/>
              <a:buNone/>
            </a:pPr>
            <a:r xmlns:a="http://schemas.openxmlformats.org/drawingml/2006/main">
              <a:rPr lang="vi" altLang="en-US" sz="2400" b="1" dirty="0">
                <a:solidFill>
                  <a:schemeClr val="tx1"/>
                </a:solidFill>
                <a:latin typeface="+mn-lt"/>
                <a:ea typeface="ＭＳ Ｐゴシック" charset="-128"/>
              </a:rPr>
              <a:t>tên miền cấp cao nhất ( </a:t>
            </a:r>
            <a:r xmlns:a="http://schemas.openxmlformats.org/drawingml/2006/main">
              <a:rPr lang="vi" altLang="en-US" sz="2400" b="1" dirty="0" smtClean="0">
                <a:solidFill>
                  <a:schemeClr val="tx1"/>
                </a:solidFill>
                <a:latin typeface="+mn-lt"/>
                <a:ea typeface="ＭＳ Ｐゴシック" charset="-128"/>
              </a:rPr>
              <a:t>T</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400" b="1" dirty="0" smtClean="0">
                <a:solidFill>
                  <a:schemeClr val="tx1"/>
                </a:solidFill>
                <a:latin typeface="+mn-lt"/>
                <a:ea typeface="ＭＳ Ｐゴシック" charset="-128"/>
              </a:rPr>
              <a:t>L</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400" b="1" dirty="0" smtClean="0">
                <a:solidFill>
                  <a:schemeClr val="tx1"/>
                </a:solidFill>
                <a:latin typeface="+mn-lt"/>
                <a:ea typeface="ＭＳ Ｐゴシック" charset="-128"/>
              </a:rPr>
              <a:t>D </a:t>
            </a:r>
            <a:r xmlns:a="http://schemas.openxmlformats.org/drawingml/2006/main">
              <a:rPr lang="vi" altLang="en-US" sz="2400" b="1" dirty="0">
                <a:solidFill>
                  <a:schemeClr val="tx1"/>
                </a:solidFill>
                <a:latin typeface="+mn-lt"/>
                <a:ea typeface="ＭＳ Ｐゴシック" charset="-128"/>
              </a:rPr>
              <a:t>) máy chủ:</a:t>
            </a:r>
          </a:p>
          <a:p>
            <a:pPr xmlns:a="http://schemas.openxmlformats.org/drawingml/2006/main" lvl="1"/>
            <a:r xmlns:a="http://schemas.openxmlformats.org/drawingml/2006/main">
              <a:rPr lang="vi" altLang="en-US" sz="2400" dirty="0">
                <a:latin typeface="+mn-lt"/>
                <a:ea typeface="ＭＳ Ｐゴシック" charset="-128"/>
              </a:rPr>
              <a:t>chịu trách nhiệm về com, org, net, edu, aero, jobs, bảo tàng và tất cả các tên miền quốc gia cấp cao nhất, ví dụ: uk, fr, ca, jp</a:t>
            </a:r>
          </a:p>
          <a:p>
            <a:pPr xmlns:a="http://schemas.openxmlformats.org/drawingml/2006/main" lvl="1"/>
            <a:r xmlns:a="http://schemas.openxmlformats.org/drawingml/2006/main">
              <a:rPr lang="vi" altLang="en-US" sz="2400" dirty="0">
                <a:latin typeface="+mn-lt"/>
                <a:ea typeface="ＭＳ Ｐゴシック" charset="-128"/>
              </a:rPr>
              <a:t>Network Solutions bảo trì máy chủ cho .com </a:t>
            </a:r>
            <a:r xmlns:a="http://schemas.openxmlformats.org/drawingml/2006/main">
              <a:rPr lang="vi" altLang="en-US" sz="2400" dirty="0" smtClean="0">
                <a:latin typeface="+mn-lt"/>
                <a:ea typeface="ＭＳ Ｐゴシック" charset="-128"/>
              </a:rPr>
              <a:t>T</a:t>
            </a:r>
            <a:r xmlns:a="http://schemas.openxmlformats.org/drawingml/2006/main">
              <a:rPr lang="vi" altLang="en-US" sz="100" dirty="0" smtClean="0">
                <a:latin typeface="+mn-lt"/>
                <a:ea typeface="ＭＳ Ｐゴシック" charset="-128"/>
              </a:rPr>
              <a:t> </a:t>
            </a:r>
            <a:r xmlns:a="http://schemas.openxmlformats.org/drawingml/2006/main">
              <a:rPr lang="vi" altLang="en-US" sz="2400" dirty="0" smtClean="0">
                <a:latin typeface="+mn-lt"/>
                <a:ea typeface="ＭＳ Ｐゴシック" charset="-128"/>
              </a:rPr>
              <a:t>L</a:t>
            </a:r>
            <a:r xmlns:a="http://schemas.openxmlformats.org/drawingml/2006/main">
              <a:rPr lang="vi" altLang="en-US" sz="100" dirty="0" smtClean="0">
                <a:latin typeface="+mn-lt"/>
                <a:ea typeface="ＭＳ Ｐゴシック" charset="-128"/>
              </a:rPr>
              <a:t> </a:t>
            </a:r>
            <a:r xmlns:a="http://schemas.openxmlformats.org/drawingml/2006/main">
              <a:rPr lang="vi" altLang="en-US" sz="2400" dirty="0" smtClean="0">
                <a:latin typeface="+mn-lt"/>
                <a:ea typeface="ＭＳ Ｐゴシック" charset="-128"/>
              </a:rPr>
              <a:t>Đ.</a:t>
            </a:r>
            <a:endParaRPr xmlns:a="http://schemas.openxmlformats.org/drawingml/2006/main" lang="en-US" altLang="en-US" sz="2400" dirty="0">
              <a:latin typeface="+mn-lt"/>
              <a:ea typeface="ＭＳ Ｐゴシック" charset="-128"/>
            </a:endParaRPr>
          </a:p>
          <a:p>
            <a:pPr xmlns:a="http://schemas.openxmlformats.org/drawingml/2006/main" lvl="1"/>
            <a:r xmlns:a="http://schemas.openxmlformats.org/drawingml/2006/main">
              <a:rPr lang="vi" altLang="en-US" sz="2400" dirty="0">
                <a:latin typeface="+mn-lt"/>
                <a:ea typeface="ＭＳ Ｐゴシック" charset="-128"/>
              </a:rPr>
              <a:t>Giáo dục cho .edu </a:t>
            </a:r>
            <a:r xmlns:a="http://schemas.openxmlformats.org/drawingml/2006/main">
              <a:rPr lang="vi" altLang="en-US" sz="2400" dirty="0" smtClean="0">
                <a:latin typeface="+mn-lt"/>
                <a:ea typeface="ＭＳ Ｐゴシック" charset="-128"/>
              </a:rPr>
              <a:t>T</a:t>
            </a:r>
            <a:r xmlns:a="http://schemas.openxmlformats.org/drawingml/2006/main">
              <a:rPr lang="vi" altLang="en-US" sz="100" dirty="0" smtClean="0">
                <a:latin typeface="+mn-lt"/>
                <a:ea typeface="ＭＳ Ｐゴシック" charset="-128"/>
              </a:rPr>
              <a:t> </a:t>
            </a:r>
            <a:r xmlns:a="http://schemas.openxmlformats.org/drawingml/2006/main">
              <a:rPr lang="vi" altLang="en-US" sz="2400" dirty="0" smtClean="0">
                <a:latin typeface="+mn-lt"/>
                <a:ea typeface="ＭＳ Ｐゴシック" charset="-128"/>
              </a:rPr>
              <a:t>L</a:t>
            </a:r>
            <a:r xmlns:a="http://schemas.openxmlformats.org/drawingml/2006/main">
              <a:rPr lang="vi" altLang="en-US" sz="100" dirty="0" smtClean="0">
                <a:latin typeface="+mn-lt"/>
                <a:ea typeface="ＭＳ Ｐゴシック" charset="-128"/>
              </a:rPr>
              <a:t> </a:t>
            </a:r>
            <a:r xmlns:a="http://schemas.openxmlformats.org/drawingml/2006/main">
              <a:rPr lang="vi" altLang="en-US" sz="2400" dirty="0" smtClean="0">
                <a:latin typeface="+mn-lt"/>
                <a:ea typeface="ＭＳ Ｐゴシック" charset="-128"/>
              </a:rPr>
              <a:t>Đ.</a:t>
            </a:r>
            <a:endParaRPr xmlns:a="http://schemas.openxmlformats.org/drawingml/2006/main" lang="en-US" altLang="en-US" sz="2400" dirty="0">
              <a:latin typeface="+mn-lt"/>
              <a:ea typeface="ＭＳ Ｐゴシック" charset="-128"/>
            </a:endParaRPr>
          </a:p>
        </p:txBody>
      </p:sp>
      <p:sp>
        <p:nvSpPr>
          <p:cNvPr id="4" name="Text Placeholder 3"/>
          <p:cNvSpPr>
            <a:spLocks noGrp="1"/>
          </p:cNvSpPr>
          <p:nvPr>
            <p:ph type="body" idx="2"/>
          </p:nvPr>
        </p:nvSpPr>
        <p:spPr>
          <a:xfrm>
            <a:off x="457200" y="4124629"/>
            <a:ext cx="8229600" cy="2069694"/>
          </a:xfrm>
        </p:spPr>
        <p:txBody>
          <a:bodyPr/>
          <a:lstStyle/>
          <a:p>
            <a:pPr xmlns:a="http://schemas.openxmlformats.org/drawingml/2006/main">
              <a:lnSpc>
                <a:spcPct val="90000"/>
              </a:lnSpc>
              <a:buFont typeface="Wingdings" panose="05000000000000000000" pitchFamily="2" charset="2"/>
              <a:buNone/>
            </a:pPr>
            <a:r xmlns:a="http://schemas.openxmlformats.org/drawingml/2006/main">
              <a:rPr lang="vi" altLang="en-US" sz="2400" b="1" dirty="0">
                <a:solidFill>
                  <a:schemeClr val="tx1"/>
                </a:solidFill>
                <a:latin typeface="+mn-lt"/>
                <a:ea typeface="ＭＳ Ｐゴシック" charset="-128"/>
              </a:rPr>
              <a:t>có thẩm quyền D</a:t>
            </a:r>
            <a:r xmlns:a="http://schemas.openxmlformats.org/drawingml/2006/main">
              <a:rPr lang="vi" altLang="en-US" sz="100" b="1" dirty="0">
                <a:solidFill>
                  <a:schemeClr val="tx1"/>
                </a:solidFill>
                <a:latin typeface="+mn-lt"/>
                <a:ea typeface="ＭＳ Ｐゴシック" charset="-128"/>
              </a:rPr>
              <a:t> </a:t>
            </a:r>
            <a:r xmlns:a="http://schemas.openxmlformats.org/drawingml/2006/main">
              <a:rPr lang="vi" altLang="en-US" sz="2400" b="1" dirty="0">
                <a:solidFill>
                  <a:schemeClr val="tx1"/>
                </a:solidFill>
                <a:latin typeface="+mn-lt"/>
                <a:ea typeface="ＭＳ Ｐゴシック" charset="-128"/>
              </a:rPr>
              <a:t>N</a:t>
            </a:r>
            <a:r xmlns:a="http://schemas.openxmlformats.org/drawingml/2006/main">
              <a:rPr lang="vi" altLang="en-US" sz="100" b="1" dirty="0">
                <a:solidFill>
                  <a:schemeClr val="tx1"/>
                </a:solidFill>
                <a:latin typeface="+mn-lt"/>
                <a:ea typeface="ＭＳ Ｐゴシック" charset="-128"/>
              </a:rPr>
              <a:t> </a:t>
            </a:r>
            <a:r xmlns:a="http://schemas.openxmlformats.org/drawingml/2006/main">
              <a:rPr lang="vi" altLang="en-US" sz="2400" b="1" dirty="0">
                <a:solidFill>
                  <a:schemeClr val="tx1"/>
                </a:solidFill>
                <a:latin typeface="+mn-lt"/>
                <a:ea typeface="ＭＳ Ｐゴシック" charset="-128"/>
              </a:rPr>
              <a:t>Máy chủ S:</a:t>
            </a:r>
          </a:p>
          <a:p>
            <a:pPr xmlns:a="http://schemas.openxmlformats.org/drawingml/2006/main" lvl="1"/>
            <a:r xmlns:a="http://schemas.openxmlformats.org/drawingml/2006/main">
              <a:rPr lang="vi" altLang="en-US" sz="2400" dirty="0">
                <a:latin typeface="+mn-lt"/>
                <a:ea typeface="ＭＳ Ｐゴシック" charset="-128"/>
              </a:rPr>
              <a:t>Tổ chức </a:t>
            </a:r>
            <a:r xmlns:a="http://schemas.openxmlformats.org/drawingml/2006/main">
              <a:rPr lang="vi" altLang="ja-JP" sz="2400" dirty="0">
                <a:latin typeface="+mn-lt"/>
                <a:ea typeface="ＭＳ Ｐゴシック" charset="-128"/>
              </a:rPr>
              <a:t>của riêng D</a:t>
            </a:r>
            <a:r xmlns:a="http://schemas.openxmlformats.org/drawingml/2006/main">
              <a:rPr lang="vi" altLang="ja-JP" sz="100" dirty="0">
                <a:latin typeface="+mn-lt"/>
                <a:ea typeface="ＭＳ Ｐゴシック" charset="-128"/>
              </a:rPr>
              <a:t> </a:t>
            </a:r>
            <a:r xmlns:a="http://schemas.openxmlformats.org/drawingml/2006/main">
              <a:rPr lang="vi" altLang="ja-JP" sz="2400" dirty="0">
                <a:latin typeface="+mn-lt"/>
                <a:ea typeface="ＭＳ Ｐゴシック" charset="-128"/>
              </a:rPr>
              <a:t>N</a:t>
            </a:r>
            <a:r xmlns:a="http://schemas.openxmlformats.org/drawingml/2006/main">
              <a:rPr lang="vi" altLang="ja-JP" sz="100" dirty="0">
                <a:latin typeface="+mn-lt"/>
                <a:ea typeface="ＭＳ Ｐゴシック" charset="-128"/>
              </a:rPr>
              <a:t> </a:t>
            </a:r>
            <a:r xmlns:a="http://schemas.openxmlformats.org/drawingml/2006/main">
              <a:rPr lang="vi" altLang="ja-JP" sz="2400" dirty="0">
                <a:latin typeface="+mn-lt"/>
                <a:ea typeface="ＭＳ Ｐゴシック" charset="-128"/>
              </a:rPr>
              <a:t>S máy chủ, cung cấp tên máy chủ có thẩm quyền cho tôi</a:t>
            </a:r>
            <a:r xmlns:a="http://schemas.openxmlformats.org/drawingml/2006/main">
              <a:rPr lang="vi" altLang="ja-JP" sz="100" dirty="0">
                <a:latin typeface="+mn-lt"/>
                <a:ea typeface="ＭＳ Ｐゴシック" charset="-128"/>
              </a:rPr>
              <a:t> </a:t>
            </a:r>
            <a:r xmlns:a="http://schemas.openxmlformats.org/drawingml/2006/main">
              <a:rPr lang="vi" altLang="ja-JP" sz="2400" dirty="0">
                <a:latin typeface="+mn-lt"/>
                <a:ea typeface="ＭＳ Ｐゴシック" charset="-128"/>
              </a:rPr>
              <a:t>Ánh xạ P cho các máy chủ được đặt tên của </a:t>
            </a:r>
            <a:r xmlns:a="http://schemas.openxmlformats.org/drawingml/2006/main">
              <a:rPr lang="vi" altLang="ja-JP" sz="2400" dirty="0" smtClean="0">
                <a:latin typeface="+mn-lt"/>
                <a:ea typeface="ＭＳ Ｐゴシック" charset="-128"/>
              </a:rPr>
              <a:t>tổ chức</a:t>
            </a:r>
            <a:endParaRPr xmlns:a="http://schemas.openxmlformats.org/drawingml/2006/main" lang="en-US" altLang="ja-JP" sz="2400" dirty="0">
              <a:latin typeface="+mn-lt"/>
              <a:ea typeface="ＭＳ Ｐゴシック" charset="-128"/>
            </a:endParaRPr>
          </a:p>
          <a:p>
            <a:pPr xmlns:a="http://schemas.openxmlformats.org/drawingml/2006/main" lvl="1"/>
            <a:r xmlns:a="http://schemas.openxmlformats.org/drawingml/2006/main">
              <a:rPr lang="vi" altLang="en-US" sz="2400" dirty="0">
                <a:latin typeface="+mn-lt"/>
                <a:ea typeface="ＭＳ Ｐゴシック" charset="-128"/>
              </a:rPr>
              <a:t>có thể được duy trì bởi tổ chức hoặc nhà cung cấp dịch </a:t>
            </a:r>
            <a:r xmlns:a="http://schemas.openxmlformats.org/drawingml/2006/main">
              <a:rPr lang="vi" altLang="en-US" sz="2400" dirty="0" smtClean="0">
                <a:latin typeface="+mn-lt"/>
                <a:ea typeface="ＭＳ Ｐゴシック" charset="-128"/>
              </a:rPr>
              <a:t>vụ</a:t>
            </a:r>
            <a:endParaRPr xmlns:a="http://schemas.openxmlformats.org/drawingml/2006/main" lang="en-US" altLang="en-US" sz="2400" dirty="0">
              <a:latin typeface="+mn-lt"/>
              <a:ea typeface="ＭＳ Ｐゴシック" charset="-128"/>
            </a:endParaRPr>
          </a:p>
        </p:txBody>
      </p:sp>
    </p:spTree>
    <p:extLst>
      <p:ext uri="{BB962C8B-B14F-4D97-AF65-F5344CB8AC3E}">
        <p14:creationId xmlns:p14="http://schemas.microsoft.com/office/powerpoint/2010/main" val="24371125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địa phương </a:t>
            </a:r>
            <a:r xmlns:a="http://schemas.openxmlformats.org/drawingml/2006/main">
              <a:rPr lang="vi" dirty="0" smtClean="0"/>
              <a:t>D</a:t>
            </a:r>
            <a:r xmlns:a="http://schemas.openxmlformats.org/drawingml/2006/main">
              <a:rPr lang="vi" sz="100" dirty="0" smtClean="0"/>
              <a:t> </a:t>
            </a:r>
            <a:r xmlns:a="http://schemas.openxmlformats.org/drawingml/2006/main">
              <a:rPr lang="vi" dirty="0" smtClean="0"/>
              <a:t>N</a:t>
            </a:r>
            <a:r xmlns:a="http://schemas.openxmlformats.org/drawingml/2006/main">
              <a:rPr lang="vi" sz="100" dirty="0" smtClean="0"/>
              <a:t> </a:t>
            </a:r>
            <a:r xmlns:a="http://schemas.openxmlformats.org/drawingml/2006/main">
              <a:rPr lang="vi" dirty="0" smtClean="0"/>
              <a:t>Máy chủ </a:t>
            </a:r>
            <a:endParaRPr xmlns:a="http://schemas.openxmlformats.org/drawingml/2006/main" lang="en-US" dirty="0"/>
            <a:r xmlns:a="http://schemas.openxmlformats.org/drawingml/2006/main">
              <a:rPr lang="vi" dirty="0"/>
              <a:t>tên </a:t>
            </a:r>
            <a:r xmlns:a="http://schemas.openxmlformats.org/drawingml/2006/main">
              <a:rPr lang="vi" dirty="0" smtClean="0"/>
              <a:t>S</a:t>
            </a:r>
          </a:p>
        </p:txBody>
      </p:sp>
      <p:sp>
        <p:nvSpPr>
          <p:cNvPr id="3" name="Text Placeholder 2"/>
          <p:cNvSpPr>
            <a:spLocks noGrp="1"/>
          </p:cNvSpPr>
          <p:nvPr>
            <p:ph type="body" idx="1"/>
          </p:nvPr>
        </p:nvSpPr>
        <p:spPr>
          <a:xfrm>
            <a:off x="457200" y="1600200"/>
            <a:ext cx="7932821" cy="4094747"/>
          </a:xfrm>
        </p:spPr>
        <p:txBody>
          <a:bodyPr/>
          <a:lstStyle/>
          <a:p>
            <a:r xmlns:a="http://schemas.openxmlformats.org/drawingml/2006/main">
              <a:rPr lang="vi" altLang="en-US" sz="2400" dirty="0">
                <a:latin typeface="+mn-lt"/>
                <a:ea typeface="ＭＳ Ｐゴシック" charset="-128"/>
              </a:rPr>
              <a:t>không hoàn toàn thuộc về hệ thống phân cấp</a:t>
            </a:r>
          </a:p>
          <a:p>
            <a:r xmlns:a="http://schemas.openxmlformats.org/drawingml/2006/main">
              <a:rPr lang="vi" altLang="en-US" sz="2400" dirty="0">
                <a:latin typeface="+mn-lt"/>
                <a:ea typeface="ＭＳ Ｐゴシック" charset="-128"/>
              </a:rPr>
              <a:t>mỗi </a:t>
            </a:r>
            <a:r xmlns:a="http://schemas.openxmlformats.org/drawingml/2006/main">
              <a:rPr lang="vi" altLang="en-US" sz="2400" dirty="0" smtClean="0">
                <a:latin typeface="+mn-lt"/>
                <a:ea typeface="ＭＳ Ｐゴシック" charset="-128"/>
              </a:rPr>
              <a:t>tôi</a:t>
            </a:r>
            <a:r xmlns:a="http://schemas.openxmlformats.org/drawingml/2006/main">
              <a:rPr lang="vi" altLang="en-US" sz="100" dirty="0" smtClean="0">
                <a:latin typeface="+mn-lt"/>
                <a:ea typeface="ＭＳ Ｐゴシック" charset="-128"/>
              </a:rPr>
              <a:t> </a:t>
            </a:r>
            <a:r xmlns:a="http://schemas.openxmlformats.org/drawingml/2006/main">
              <a:rPr lang="vi" altLang="en-US" sz="2400" dirty="0" smtClean="0">
                <a:latin typeface="+mn-lt"/>
                <a:ea typeface="ＭＳ Ｐゴシック" charset="-128"/>
              </a:rPr>
              <a:t>S</a:t>
            </a:r>
            <a:r xmlns:a="http://schemas.openxmlformats.org/drawingml/2006/main">
              <a:rPr lang="vi" altLang="en-US" sz="100" dirty="0" smtClean="0">
                <a:latin typeface="+mn-lt"/>
                <a:ea typeface="ＭＳ Ｐゴシック" charset="-128"/>
              </a:rPr>
              <a:t> </a:t>
            </a:r>
            <a:r xmlns:a="http://schemas.openxmlformats.org/drawingml/2006/main">
              <a:rPr lang="vi" altLang="en-US" sz="2400" dirty="0" smtClean="0">
                <a:latin typeface="+mn-lt"/>
                <a:ea typeface="ＭＳ Ｐゴシック" charset="-128"/>
              </a:rPr>
              <a:t>P </a:t>
            </a:r>
            <a:r xmlns:a="http://schemas.openxmlformats.org/drawingml/2006/main">
              <a:rPr lang="vi" altLang="en-US" sz="2400" dirty="0">
                <a:latin typeface="+mn-lt"/>
                <a:ea typeface="ＭＳ Ｐゴシック" charset="-128"/>
              </a:rPr>
              <a:t>(khu dân cư </a:t>
            </a:r>
            <a:r xmlns:a="http://schemas.openxmlformats.org/drawingml/2006/main">
              <a:rPr lang="vi" altLang="en-US" sz="2400" dirty="0" smtClean="0">
                <a:latin typeface="+mn-lt"/>
                <a:ea typeface="ＭＳ Ｐゴシック" charset="-128"/>
              </a:rPr>
              <a:t>I</a:t>
            </a:r>
            <a:r xmlns:a="http://schemas.openxmlformats.org/drawingml/2006/main">
              <a:rPr lang="vi" altLang="en-US" sz="100" dirty="0" smtClean="0">
                <a:latin typeface="+mn-lt"/>
                <a:ea typeface="ＭＳ Ｐゴシック" charset="-128"/>
              </a:rPr>
              <a:t> </a:t>
            </a:r>
            <a:r xmlns:a="http://schemas.openxmlformats.org/drawingml/2006/main">
              <a:rPr lang="vi" altLang="en-US" sz="2400" dirty="0" smtClean="0">
                <a:latin typeface="+mn-lt"/>
                <a:ea typeface="ＭＳ Ｐゴシック" charset="-128"/>
              </a:rPr>
              <a:t>S</a:t>
            </a:r>
            <a:r xmlns:a="http://schemas.openxmlformats.org/drawingml/2006/main">
              <a:rPr lang="vi" altLang="en-US" sz="100" dirty="0" smtClean="0">
                <a:latin typeface="+mn-lt"/>
                <a:ea typeface="ＭＳ Ｐゴシック" charset="-128"/>
              </a:rPr>
              <a:t> </a:t>
            </a:r>
            <a:r xmlns:a="http://schemas.openxmlformats.org/drawingml/2006/main">
              <a:rPr lang="vi" altLang="en-US" sz="2400" dirty="0" smtClean="0">
                <a:latin typeface="+mn-lt"/>
                <a:ea typeface="ＭＳ Ｐゴシック" charset="-128"/>
              </a:rPr>
              <a:t>P </a:t>
            </a:r>
            <a:r xmlns:a="http://schemas.openxmlformats.org/drawingml/2006/main">
              <a:rPr lang="vi" altLang="en-US" sz="2400" dirty="0">
                <a:latin typeface="+mn-lt"/>
                <a:ea typeface="ＭＳ Ｐゴシック" charset="-128"/>
              </a:rPr>
              <a:t>, công ty, trường đại học) có một</a:t>
            </a:r>
          </a:p>
          <a:p>
            <a:pPr xmlns:a="http://schemas.openxmlformats.org/drawingml/2006/main" lvl="1"/>
            <a:r xmlns:a="http://schemas.openxmlformats.org/drawingml/2006/main">
              <a:rPr lang="vi" altLang="en-US" sz="2400" dirty="0">
                <a:latin typeface="+mn-lt"/>
                <a:ea typeface="ＭＳ Ｐゴシック" charset="-128"/>
              </a:rPr>
              <a:t>còn được gọi là “ </a:t>
            </a:r>
            <a:r xmlns:a="http://schemas.openxmlformats.org/drawingml/2006/main">
              <a:rPr lang="vi" altLang="ja-JP" sz="2400" dirty="0" smtClean="0">
                <a:latin typeface="+mn-lt"/>
                <a:ea typeface="ＭＳ Ｐゴシック" charset="-128"/>
              </a:rPr>
              <a:t>máy chủ </a:t>
            </a:r>
            <a:endParaRPr xmlns:a="http://schemas.openxmlformats.org/drawingml/2006/main" lang="en-US" altLang="ja-JP" sz="2400" dirty="0">
              <a:latin typeface="+mn-lt"/>
              <a:ea typeface="ＭＳ Ｐゴシック" charset="-128"/>
            </a:endParaRPr>
            <a:r xmlns:a="http://schemas.openxmlformats.org/drawingml/2006/main">
              <a:rPr lang="vi" altLang="ja-JP" sz="2400" dirty="0">
                <a:latin typeface="+mn-lt"/>
                <a:ea typeface="ＭＳ Ｐゴシック" charset="-128"/>
              </a:rPr>
              <a:t>tên </a:t>
            </a:r>
            <a:r xmlns:a="http://schemas.openxmlformats.org/drawingml/2006/main">
              <a:rPr lang="vi" altLang="ja-JP" sz="2400" dirty="0" smtClean="0">
                <a:latin typeface="+mn-lt"/>
                <a:ea typeface="ＭＳ Ｐゴシック" charset="-128"/>
              </a:rPr>
              <a:t>mặc định ”</a:t>
            </a:r>
          </a:p>
          <a:p>
            <a:r xmlns:a="http://schemas.openxmlformats.org/drawingml/2006/main">
              <a:rPr lang="vi" altLang="en-US" sz="2400" dirty="0">
                <a:latin typeface="+mn-lt"/>
                <a:ea typeface="ＭＳ Ｐゴシック" charset="-128"/>
              </a:rPr>
              <a:t>khi chủ nhà làm </a:t>
            </a:r>
            <a:r xmlns:a="http://schemas.openxmlformats.org/drawingml/2006/main">
              <a:rPr lang="vi" altLang="en-US" sz="2400" dirty="0" smtClean="0">
                <a:latin typeface="+mn-lt"/>
                <a:ea typeface="ＭＳ Ｐゴシック" charset="-128"/>
              </a:rPr>
              <a:t>D</a:t>
            </a:r>
            <a:r xmlns:a="http://schemas.openxmlformats.org/drawingml/2006/main">
              <a:rPr lang="vi" altLang="en-US" sz="100" dirty="0" smtClean="0">
                <a:latin typeface="+mn-lt"/>
                <a:ea typeface="ＭＳ Ｐゴシック" charset="-128"/>
              </a:rPr>
              <a:t> </a:t>
            </a:r>
            <a:r xmlns:a="http://schemas.openxmlformats.org/drawingml/2006/main">
              <a:rPr lang="vi" altLang="en-US" sz="2400" dirty="0" smtClean="0">
                <a:latin typeface="+mn-lt"/>
                <a:ea typeface="ＭＳ Ｐゴシック" charset="-128"/>
              </a:rPr>
              <a:t>N</a:t>
            </a:r>
            <a:r xmlns:a="http://schemas.openxmlformats.org/drawingml/2006/main">
              <a:rPr lang="vi" altLang="en-US" sz="100" dirty="0" smtClean="0">
                <a:latin typeface="+mn-lt"/>
                <a:ea typeface="ＭＳ Ｐゴシック" charset="-128"/>
              </a:rPr>
              <a:t> Truy vấn </a:t>
            </a:r>
            <a:r xmlns:a="http://schemas.openxmlformats.org/drawingml/2006/main">
              <a:rPr lang="vi" altLang="en-US" sz="2400" dirty="0" smtClean="0">
                <a:latin typeface="+mn-lt"/>
                <a:ea typeface="ＭＳ Ｐゴシック" charset="-128"/>
              </a:rPr>
              <a:t>S </a:t>
            </a:r>
            <a:r xmlns:a="http://schemas.openxmlformats.org/drawingml/2006/main">
              <a:rPr lang="vi" altLang="en-US" sz="2400" dirty="0">
                <a:latin typeface="+mn-lt"/>
                <a:ea typeface="ＭＳ Ｐゴシック" charset="-128"/>
              </a:rPr>
              <a:t>, truy vấn được gửi đến </a:t>
            </a:r>
            <a:r xmlns:a="http://schemas.openxmlformats.org/drawingml/2006/main">
              <a:rPr lang="vi" altLang="en-US" sz="2400" dirty="0" smtClean="0">
                <a:latin typeface="+mn-lt"/>
                <a:ea typeface="ＭＳ Ｐゴシック" charset="-128"/>
              </a:rPr>
              <a:t>D cục bộ của nó</a:t>
            </a:r>
            <a:r xmlns:a="http://schemas.openxmlformats.org/drawingml/2006/main">
              <a:rPr lang="vi" altLang="en-US" sz="100" dirty="0" smtClean="0">
                <a:latin typeface="+mn-lt"/>
                <a:ea typeface="ＭＳ Ｐゴシック" charset="-128"/>
              </a:rPr>
              <a:t> </a:t>
            </a:r>
            <a:r xmlns:a="http://schemas.openxmlformats.org/drawingml/2006/main">
              <a:rPr lang="vi" altLang="en-US" sz="2400" dirty="0" smtClean="0">
                <a:latin typeface="+mn-lt"/>
                <a:ea typeface="ＭＳ Ｐゴシック" charset="-128"/>
              </a:rPr>
              <a:t>N</a:t>
            </a:r>
            <a:r xmlns:a="http://schemas.openxmlformats.org/drawingml/2006/main">
              <a:rPr lang="vi" altLang="en-US" sz="100" dirty="0" smtClean="0">
                <a:latin typeface="+mn-lt"/>
                <a:ea typeface="ＭＳ Ｐゴシック" charset="-128"/>
              </a:rPr>
              <a:t> </a:t>
            </a:r>
            <a:r xmlns:a="http://schemas.openxmlformats.org/drawingml/2006/main">
              <a:rPr lang="vi" altLang="en-US" sz="2400" dirty="0">
                <a:latin typeface="+mn-lt"/>
                <a:ea typeface="ＭＳ Ｐゴシック" charset="-128"/>
              </a:rPr>
              <a:t>máy chủ </a:t>
            </a:r>
            <a:r xmlns:a="http://schemas.openxmlformats.org/drawingml/2006/main">
              <a:rPr lang="vi" altLang="en-US" sz="2400" dirty="0" smtClean="0">
                <a:latin typeface="+mn-lt"/>
                <a:ea typeface="ＭＳ Ｐゴシック" charset="-128"/>
              </a:rPr>
              <a:t>S</a:t>
            </a:r>
          </a:p>
          <a:p>
            <a:pPr xmlns:a="http://schemas.openxmlformats.org/drawingml/2006/main" lvl="1"/>
            <a:r xmlns:a="http://schemas.openxmlformats.org/drawingml/2006/main">
              <a:rPr lang="vi" altLang="en-US" sz="2400" dirty="0">
                <a:latin typeface="+mn-lt"/>
                <a:ea typeface="ＭＳ Ｐゴシック" charset="-128"/>
              </a:rPr>
              <a:t>có bộ đệm cục bộ của các cặp dịch từ tên sang địa chỉ gần đây (nhưng có thể đã lỗi thời!)</a:t>
            </a:r>
          </a:p>
          <a:p>
            <a:pPr xmlns:a="http://schemas.openxmlformats.org/drawingml/2006/main" lvl="1"/>
            <a:r xmlns:a="http://schemas.openxmlformats.org/drawingml/2006/main">
              <a:rPr lang="vi" altLang="en-US" sz="2400" dirty="0">
                <a:latin typeface="+mn-lt"/>
                <a:ea typeface="ＭＳ Ｐゴシック" charset="-128"/>
              </a:rPr>
              <a:t>hoạt động như proxy, chuyển tiếp truy vấn vào </a:t>
            </a:r>
            <a:r xmlns:a="http://schemas.openxmlformats.org/drawingml/2006/main">
              <a:rPr lang="vi" altLang="en-US" sz="2400" dirty="0" smtClean="0">
                <a:latin typeface="+mn-lt"/>
                <a:ea typeface="ＭＳ Ｐゴシック" charset="-128"/>
              </a:rPr>
              <a:t>hệ thống phân cấp</a:t>
            </a:r>
            <a:endParaRPr xmlns:a="http://schemas.openxmlformats.org/drawingml/2006/main" lang="en-US" altLang="en-US" sz="2400" dirty="0">
              <a:latin typeface="+mn-lt"/>
              <a:ea typeface="ＭＳ Ｐゴシック" charset="-128"/>
            </a:endParaRPr>
          </a:p>
        </p:txBody>
      </p:sp>
    </p:spTree>
    <p:extLst>
      <p:ext uri="{BB962C8B-B14F-4D97-AF65-F5344CB8AC3E}">
        <p14:creationId xmlns:p14="http://schemas.microsoft.com/office/powerpoint/2010/main" val="5601756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Đ.</a:t>
            </a:r>
            <a:r xmlns:a="http://schemas.openxmlformats.org/drawingml/2006/main">
              <a:rPr lang="vi" sz="100" dirty="0" smtClean="0"/>
              <a:t> </a:t>
            </a:r>
            <a:r xmlns:a="http://schemas.openxmlformats.org/drawingml/2006/main">
              <a:rPr lang="vi" dirty="0" smtClean="0"/>
              <a:t>N</a:t>
            </a:r>
            <a:r xmlns:a="http://schemas.openxmlformats.org/drawingml/2006/main">
              <a:rPr lang="vi" sz="100" dirty="0" smtClean="0"/>
              <a:t> </a:t>
            </a:r>
            <a:r xmlns:a="http://schemas.openxmlformats.org/drawingml/2006/main">
              <a:rPr lang="vi" dirty="0" smtClean="0"/>
              <a:t>Ví dụ về độ phân giải tên S </a:t>
            </a:r>
            <a:r xmlns:a="http://schemas.openxmlformats.org/drawingml/2006/main">
              <a:rPr lang="vi" sz="2000" b="0" dirty="0" smtClean="0"/>
              <a:t>(1 trên 2)</a:t>
            </a:r>
            <a:endParaRPr xmlns:a="http://schemas.openxmlformats.org/drawingml/2006/main" lang="en-US" sz="2000" b="0" dirty="0"/>
          </a:p>
        </p:txBody>
      </p:sp>
      <p:sp>
        <p:nvSpPr>
          <p:cNvPr id="3" name="Text Placeholder 2"/>
          <p:cNvSpPr>
            <a:spLocks noGrp="1"/>
          </p:cNvSpPr>
          <p:nvPr>
            <p:ph type="body" idx="1"/>
          </p:nvPr>
        </p:nvSpPr>
        <p:spPr>
          <a:xfrm>
            <a:off x="457200" y="1600200"/>
            <a:ext cx="4157102" cy="1319981"/>
          </a:xfrm>
        </p:spPr>
        <p:txBody>
          <a:bodyPr/>
          <a:lstStyle/>
          <a:p>
            <a:pPr xmlns:a="http://schemas.openxmlformats.org/drawingml/2006/main">
              <a:buClr>
                <a:schemeClr val="tx2"/>
              </a:buClr>
            </a:pPr>
            <a:r xmlns:a="http://schemas.openxmlformats.org/drawingml/2006/main">
              <a:rPr lang="vi" altLang="en-US" sz="2400" dirty="0">
                <a:latin typeface="+mn-lt"/>
                <a:ea typeface="ＭＳ Ｐゴシック" charset="-128"/>
              </a:rPr>
              <a:t>máy chủ tại </a:t>
            </a:r>
            <a:r xmlns:a="http://schemas.openxmlformats.org/drawingml/2006/main">
              <a:rPr lang="vi" altLang="en-US" sz="2400" dirty="0" smtClean="0">
                <a:latin typeface="+mn-lt"/>
                <a:ea typeface="ＭＳ Ｐゴシック" charset="-128"/>
              </a:rPr>
              <a:t>cis.poly.edu </a:t>
            </a:r>
            <a:r xmlns:a="http://schemas.openxmlformats.org/drawingml/2006/main">
              <a:rPr lang="vi" altLang="en-US" sz="2400" dirty="0">
                <a:latin typeface="+mn-lt"/>
                <a:ea typeface="ＭＳ Ｐゴシック" charset="-128"/>
              </a:rPr>
              <a:t>muốn </a:t>
            </a:r>
            <a:r xmlns:a="http://schemas.openxmlformats.org/drawingml/2006/main">
              <a:rPr lang="vi" altLang="en-US" sz="2400" dirty="0" smtClean="0">
                <a:latin typeface="+mn-lt"/>
                <a:ea typeface="ＭＳ Ｐゴシック" charset="-128"/>
              </a:rPr>
              <a:t>tôi</a:t>
            </a:r>
            <a:r xmlns:a="http://schemas.openxmlformats.org/drawingml/2006/main">
              <a:rPr lang="vi" altLang="en-US" sz="100" dirty="0" smtClean="0">
                <a:latin typeface="+mn-lt"/>
                <a:ea typeface="ＭＳ Ｐゴシック" charset="-128"/>
              </a:rPr>
              <a:t> </a:t>
            </a:r>
            <a:r xmlns:a="http://schemas.openxmlformats.org/drawingml/2006/main">
              <a:rPr lang="vi" altLang="en-US" sz="2400" dirty="0">
                <a:latin typeface="+mn-lt"/>
                <a:ea typeface="ＭＳ Ｐゴシック" charset="-128"/>
              </a:rPr>
              <a:t>Địa chỉ </a:t>
            </a:r>
            <a:r xmlns:a="http://schemas.openxmlformats.org/drawingml/2006/main">
              <a:rPr lang="vi" altLang="en-US" sz="2400" dirty="0" smtClean="0">
                <a:latin typeface="+mn-lt"/>
                <a:ea typeface="ＭＳ Ｐゴシック" charset="-128"/>
              </a:rPr>
              <a:t>P của </a:t>
            </a:r>
            <a:r xmlns:a="http://schemas.openxmlformats.org/drawingml/2006/main">
              <a:rPr lang="vi" altLang="en-US" sz="2400" dirty="0" smtClean="0">
                <a:latin typeface="+mn-lt"/>
                <a:ea typeface="ＭＳ Ｐゴシック" charset="-128"/>
              </a:rPr>
              <a:t>gaia.cs.umass.edu</a:t>
            </a:r>
          </a:p>
        </p:txBody>
      </p:sp>
      <p:sp>
        <p:nvSpPr>
          <p:cNvPr id="5" name="Text Placeholder 4"/>
          <p:cNvSpPr>
            <a:spLocks noGrp="1"/>
          </p:cNvSpPr>
          <p:nvPr>
            <p:ph type="body" idx="2"/>
          </p:nvPr>
        </p:nvSpPr>
        <p:spPr>
          <a:xfrm>
            <a:off x="457200" y="2920181"/>
            <a:ext cx="4157102" cy="2787445"/>
          </a:xfrm>
        </p:spPr>
        <p:txBody>
          <a:bodyPr/>
          <a:lstStyle/>
          <a:p>
            <a:pPr xmlns:a="http://schemas.openxmlformats.org/drawingml/2006/main" marL="0" indent="0">
              <a:buNone/>
            </a:pPr>
            <a:r xmlns:a="http://schemas.openxmlformats.org/drawingml/2006/main">
              <a:rPr lang="vi" altLang="en-US" sz="2400" b="1" dirty="0">
                <a:solidFill>
                  <a:schemeClr val="tx1"/>
                </a:solidFill>
                <a:latin typeface="+mn-lt"/>
              </a:rPr>
              <a:t>truy vấn lặp lại:</a:t>
            </a:r>
          </a:p>
          <a:p>
            <a:pPr xmlns:a="http://schemas.openxmlformats.org/drawingml/2006/main">
              <a:buClr>
                <a:schemeClr val="tx2"/>
              </a:buClr>
            </a:pPr>
            <a:r xmlns:a="http://schemas.openxmlformats.org/drawingml/2006/main">
              <a:rPr lang="vi" altLang="en-US" sz="2400" dirty="0">
                <a:latin typeface="+mn-lt"/>
              </a:rPr>
              <a:t>máy chủ đã liên hệ trả lời với tên của máy chủ để liên hệ</a:t>
            </a:r>
          </a:p>
          <a:p>
            <a:pPr xmlns:a="http://schemas.openxmlformats.org/drawingml/2006/main">
              <a:buClr>
                <a:schemeClr val="tx2"/>
              </a:buClr>
            </a:pPr>
            <a:r xmlns:a="http://schemas.openxmlformats.org/drawingml/2006/main">
              <a:rPr lang="vi" altLang="ja-JP" sz="2400" dirty="0">
                <a:latin typeface="+mn-lt"/>
              </a:rPr>
              <a:t>“Tôi không biết tên này, nhưng hãy hỏi máy chủ này </a:t>
            </a:r>
            <a:r xmlns:a="http://schemas.openxmlformats.org/drawingml/2006/main">
              <a:rPr lang="vi" altLang="ja-JP" sz="2400" dirty="0" smtClean="0">
                <a:latin typeface="+mn-lt"/>
              </a:rPr>
              <a:t>”</a:t>
            </a:r>
            <a:endParaRPr xmlns:a="http://schemas.openxmlformats.org/drawingml/2006/main" lang="en-US" altLang="en-US" sz="2400" dirty="0">
              <a:latin typeface="+mn-lt"/>
            </a:endParaRPr>
          </a:p>
        </p:txBody>
      </p:sp>
      <p:pic>
        <p:nvPicPr>
          <p:cNvPr id="4" name="Picture 3" descr="In a query process, the requesting host is a P C, c i s dot poly dot e d u. The request goes to a local D N S server, d n s dot poly dot e d u, and then to a root D N S server. From the root D N S server, the request goes back to the local D N S server and then proceeds to the T L D D N S server. The request returns to the local D N S server and then proceeds to the authoritative D N S server, d n s dot c s dot u mass dot e d u, which connects to a P C, gaia dot c s dot u mass dot e d u. The request returns to the local D N S server, and then to the requesting host."/>
          <p:cNvPicPr>
            <a:picLocks noChangeAspect="1"/>
          </p:cNvPicPr>
          <p:nvPr/>
        </p:nvPicPr>
        <p:blipFill>
          <a:blip r:embed="rId2"/>
          <a:stretch>
            <a:fillRect/>
          </a:stretch>
        </p:blipFill>
        <p:spPr>
          <a:xfrm>
            <a:off x="4835522" y="1600200"/>
            <a:ext cx="3834263" cy="4746223"/>
          </a:xfrm>
          <a:prstGeom prst="rect">
            <a:avLst/>
          </a:prstGeom>
        </p:spPr>
      </p:pic>
    </p:spTree>
    <p:extLst>
      <p:ext uri="{BB962C8B-B14F-4D97-AF65-F5344CB8AC3E}">
        <p14:creationId xmlns:p14="http://schemas.microsoft.com/office/powerpoint/2010/main" val="10139584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Đ.</a:t>
            </a:r>
            <a:r xmlns:a="http://schemas.openxmlformats.org/drawingml/2006/main">
              <a:rPr lang="vi" sz="100" dirty="0" smtClean="0"/>
              <a:t> </a:t>
            </a:r>
            <a:r xmlns:a="http://schemas.openxmlformats.org/drawingml/2006/main">
              <a:rPr lang="vi" dirty="0" smtClean="0"/>
              <a:t>N</a:t>
            </a:r>
            <a:r xmlns:a="http://schemas.openxmlformats.org/drawingml/2006/main">
              <a:rPr lang="vi" sz="100" dirty="0" smtClean="0"/>
              <a:t> </a:t>
            </a:r>
            <a:r xmlns:a="http://schemas.openxmlformats.org/drawingml/2006/main">
              <a:rPr lang="vi" dirty="0" smtClean="0"/>
              <a:t>Ví dụ về độ phân giải tên S </a:t>
            </a:r>
            <a:r xmlns:a="http://schemas.openxmlformats.org/drawingml/2006/main">
              <a:rPr lang="vi" sz="2000" b="0" dirty="0" smtClean="0"/>
              <a:t>(2 trên 2 </a:t>
            </a:r>
            <a:r xmlns:a="http://schemas.openxmlformats.org/drawingml/2006/main">
              <a:rPr lang="vi" sz="2000" b="0" dirty="0"/>
              <a:t>)</a:t>
            </a:r>
            <a:endParaRPr xmlns:a="http://schemas.openxmlformats.org/drawingml/2006/main" lang="en-US" dirty="0"/>
          </a:p>
        </p:txBody>
      </p:sp>
      <p:sp>
        <p:nvSpPr>
          <p:cNvPr id="3" name="Text Placeholder 2"/>
          <p:cNvSpPr>
            <a:spLocks noGrp="1"/>
          </p:cNvSpPr>
          <p:nvPr>
            <p:ph type="body" idx="1"/>
          </p:nvPr>
        </p:nvSpPr>
        <p:spPr>
          <a:xfrm>
            <a:off x="457200" y="1600200"/>
            <a:ext cx="3543300" cy="3282043"/>
          </a:xfrm>
        </p:spPr>
        <p:txBody>
          <a:bodyPr/>
          <a:lstStyle/>
          <a:p>
            <a:pPr xmlns:a="http://schemas.openxmlformats.org/drawingml/2006/main" marL="0" indent="0">
              <a:buNone/>
            </a:pPr>
            <a:r xmlns:a="http://schemas.openxmlformats.org/drawingml/2006/main">
              <a:rPr lang="vi" altLang="en-US" sz="2400" b="1" dirty="0">
                <a:solidFill>
                  <a:schemeClr val="tx1"/>
                </a:solidFill>
                <a:latin typeface="+mn-lt"/>
              </a:rPr>
              <a:t>truy vấn đệ quy:</a:t>
            </a:r>
          </a:p>
          <a:p>
            <a:pPr xmlns:a="http://schemas.openxmlformats.org/drawingml/2006/main">
              <a:buClr>
                <a:schemeClr val="tx2"/>
              </a:buClr>
            </a:pPr>
            <a:r xmlns:a="http://schemas.openxmlformats.org/drawingml/2006/main">
              <a:rPr lang="vi" altLang="en-US" sz="2400" dirty="0">
                <a:latin typeface="+mn-lt"/>
              </a:rPr>
              <a:t>đặt gánh nặng phân giải tên lên máy chủ tên được liên hệ</a:t>
            </a:r>
          </a:p>
          <a:p>
            <a:pPr xmlns:a="http://schemas.openxmlformats.org/drawingml/2006/main">
              <a:buClr>
                <a:schemeClr val="tx2"/>
              </a:buClr>
            </a:pPr>
            <a:r xmlns:a="http://schemas.openxmlformats.org/drawingml/2006/main">
              <a:rPr lang="vi" altLang="en-US" sz="2400" dirty="0">
                <a:latin typeface="+mn-lt"/>
              </a:rPr>
              <a:t>tải nặng ở các cấp cao hơn của hệ thống phân cấp </a:t>
            </a:r>
            <a:r xmlns:a="http://schemas.openxmlformats.org/drawingml/2006/main">
              <a:rPr lang="vi" altLang="en-US" sz="2400" dirty="0" smtClean="0">
                <a:latin typeface="+mn-lt"/>
              </a:rPr>
              <a:t>?</a:t>
            </a:r>
            <a:endParaRPr xmlns:a="http://schemas.openxmlformats.org/drawingml/2006/main" lang="en-US" altLang="en-US" sz="2400" dirty="0">
              <a:latin typeface="+mn-lt"/>
            </a:endParaRPr>
          </a:p>
        </p:txBody>
      </p:sp>
      <p:pic>
        <p:nvPicPr>
          <p:cNvPr id="4" name="Picture 3" descr="In a query process, the requesting host is a P C, c i s dot poly dot e d u. The request goes to a local D N S server, d n s dot poly dot e d u, and proceeds to a root D N S server, then to a T L D D N S server, and to an authoritative D N S server, d n s dot c s dot u mass dot e d u, which connects to a P C, gaia dot c s dot u mass dot e d u. The request then goes back through the T L D D N S server, the root D N S server, the local D N S server, to the requesting host."/>
          <p:cNvPicPr>
            <a:picLocks noChangeAspect="1"/>
          </p:cNvPicPr>
          <p:nvPr/>
        </p:nvPicPr>
        <p:blipFill>
          <a:blip r:embed="rId2"/>
          <a:stretch>
            <a:fillRect/>
          </a:stretch>
        </p:blipFill>
        <p:spPr>
          <a:xfrm>
            <a:off x="4245434" y="1573663"/>
            <a:ext cx="3965263" cy="4746223"/>
          </a:xfrm>
          <a:prstGeom prst="rect">
            <a:avLst/>
          </a:prstGeom>
        </p:spPr>
      </p:pic>
    </p:spTree>
    <p:extLst>
      <p:ext uri="{BB962C8B-B14F-4D97-AF65-F5344CB8AC3E}">
        <p14:creationId xmlns:p14="http://schemas.microsoft.com/office/powerpoint/2010/main" val="41602719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Đ.</a:t>
            </a:r>
            <a:r xmlns:a="http://schemas.openxmlformats.org/drawingml/2006/main">
              <a:rPr lang="vi" sz="100" dirty="0" smtClean="0"/>
              <a:t> </a:t>
            </a:r>
            <a:r xmlns:a="http://schemas.openxmlformats.org/drawingml/2006/main">
              <a:rPr lang="vi" dirty="0" smtClean="0"/>
              <a:t>N</a:t>
            </a:r>
            <a:r xmlns:a="http://schemas.openxmlformats.org/drawingml/2006/main">
              <a:rPr lang="vi" sz="100" dirty="0" smtClean="0"/>
              <a:t> </a:t>
            </a:r>
            <a:r xmlns:a="http://schemas.openxmlformats.org/drawingml/2006/main">
              <a:rPr lang="vi" dirty="0" smtClean="0"/>
              <a:t>S </a:t>
            </a:r>
            <a:r xmlns:a="http://schemas.openxmlformats.org/drawingml/2006/main">
              <a:rPr lang="vi" dirty="0"/>
              <a:t>: Bộ nhớ đệm, cập nhật bản ghi</a:t>
            </a:r>
          </a:p>
        </p:txBody>
      </p:sp>
      <p:sp>
        <p:nvSpPr>
          <p:cNvPr id="3" name="Text Placeholder 2"/>
          <p:cNvSpPr>
            <a:spLocks noGrp="1"/>
          </p:cNvSpPr>
          <p:nvPr>
            <p:ph type="body" idx="1"/>
          </p:nvPr>
        </p:nvSpPr>
        <p:spPr>
          <a:xfrm>
            <a:off x="457200" y="1600200"/>
            <a:ext cx="8229600" cy="4303295"/>
          </a:xfrm>
        </p:spPr>
        <p:txBody>
          <a:bodyPr/>
          <a:lstStyle/>
          <a:p>
            <a:r xmlns:a="http://schemas.openxmlformats.org/drawingml/2006/main">
              <a:rPr lang="vi" altLang="en-US" sz="2200" dirty="0">
                <a:latin typeface="+mn-lt"/>
                <a:ea typeface="ＭＳ Ｐゴシック" charset="-128"/>
              </a:rPr>
              <a:t>một khi (bất kỳ) máy chủ tên tìm hiểu ánh xạ, nó </a:t>
            </a:r>
            <a:r xmlns:a="http://schemas.openxmlformats.org/drawingml/2006/main">
              <a:rPr lang="vi" altLang="en-US" sz="2200" b="1" dirty="0">
                <a:solidFill>
                  <a:schemeClr val="tx1"/>
                </a:solidFill>
                <a:latin typeface="+mn-lt"/>
                <a:ea typeface="ＭＳ Ｐゴシック" charset="-128"/>
              </a:rPr>
              <a:t>lưu trữ </a:t>
            </a:r>
            <a:r xmlns:a="http://schemas.openxmlformats.org/drawingml/2006/main">
              <a:rPr lang="vi" altLang="en-US" sz="2200" dirty="0">
                <a:latin typeface="+mn-lt"/>
                <a:ea typeface="ＭＳ Ｐゴシック" charset="-128"/>
              </a:rPr>
              <a:t>ánh xạ</a:t>
            </a:r>
          </a:p>
          <a:p>
            <a:pPr xmlns:a="http://schemas.openxmlformats.org/drawingml/2006/main" lvl="1"/>
            <a:r xmlns:a="http://schemas.openxmlformats.org/drawingml/2006/main">
              <a:rPr lang="vi" altLang="en-US" sz="2200" dirty="0">
                <a:latin typeface="+mn-lt"/>
                <a:ea typeface="ＭＳ Ｐゴシック" charset="-128"/>
              </a:rPr>
              <a:t>hết thời gian chờ mục nhập bộ nhớ cache (biến mất) sau một thời gian ( </a:t>
            </a:r>
            <a:r xmlns:a="http://schemas.openxmlformats.org/drawingml/2006/main">
              <a:rPr lang="vi" altLang="en-US" sz="2200" dirty="0" smtClean="0">
                <a:latin typeface="+mn-lt"/>
                <a:ea typeface="ＭＳ Ｐゴシック" charset="-128"/>
              </a:rPr>
              <a:t>T</a:t>
            </a:r>
            <a:r xmlns:a="http://schemas.openxmlformats.org/drawingml/2006/main">
              <a:rPr lang="vi" altLang="en-US" sz="100" dirty="0" smtClean="0">
                <a:latin typeface="+mn-lt"/>
                <a:ea typeface="ＭＳ Ｐゴシック" charset="-128"/>
              </a:rPr>
              <a:t> </a:t>
            </a:r>
            <a:r xmlns:a="http://schemas.openxmlformats.org/drawingml/2006/main">
              <a:rPr lang="vi" altLang="en-US" sz="2200" dirty="0" smtClean="0">
                <a:latin typeface="+mn-lt"/>
                <a:ea typeface="ＭＳ Ｐゴシック" charset="-128"/>
              </a:rPr>
              <a:t>t</a:t>
            </a:r>
            <a:r xmlns:a="http://schemas.openxmlformats.org/drawingml/2006/main">
              <a:rPr lang="vi" altLang="en-US" sz="100" dirty="0" smtClean="0">
                <a:latin typeface="+mn-lt"/>
                <a:ea typeface="ＭＳ Ｐゴシック" charset="-128"/>
              </a:rPr>
              <a:t> </a:t>
            </a:r>
            <a:r xmlns:a="http://schemas.openxmlformats.org/drawingml/2006/main">
              <a:rPr lang="vi" altLang="en-US" sz="2200" dirty="0" smtClean="0">
                <a:latin typeface="+mn-lt"/>
                <a:ea typeface="ＭＳ Ｐゴシック" charset="-128"/>
              </a:rPr>
              <a:t>L </a:t>
            </a:r>
            <a:r xmlns:a="http://schemas.openxmlformats.org/drawingml/2006/main">
              <a:rPr lang="vi" altLang="en-US" sz="2200" dirty="0">
                <a:latin typeface="+mn-lt"/>
                <a:ea typeface="ＭＳ Ｐゴシック" charset="-128"/>
              </a:rPr>
              <a:t>)</a:t>
            </a:r>
          </a:p>
          <a:p>
            <a:pPr xmlns:a="http://schemas.openxmlformats.org/drawingml/2006/main" lvl="1"/>
            <a:r xmlns:a="http://schemas.openxmlformats.org/drawingml/2006/main">
              <a:rPr lang="vi" altLang="en-US" sz="2200" dirty="0" smtClean="0">
                <a:latin typeface="+mn-lt"/>
                <a:ea typeface="ＭＳ Ｐゴシック" charset="-128"/>
              </a:rPr>
              <a:t>t</a:t>
            </a:r>
            <a:r xmlns:a="http://schemas.openxmlformats.org/drawingml/2006/main">
              <a:rPr lang="vi" altLang="en-US" sz="100" dirty="0" smtClean="0">
                <a:latin typeface="+mn-lt"/>
                <a:ea typeface="ＭＳ Ｐゴシック" charset="-128"/>
              </a:rPr>
              <a:t> </a:t>
            </a:r>
            <a:r xmlns:a="http://schemas.openxmlformats.org/drawingml/2006/main">
              <a:rPr lang="vi" altLang="en-US" sz="2200" dirty="0" smtClean="0">
                <a:latin typeface="+mn-lt"/>
                <a:ea typeface="ＭＳ Ｐゴシック" charset="-128"/>
              </a:rPr>
              <a:t>L</a:t>
            </a:r>
            <a:r xmlns:a="http://schemas.openxmlformats.org/drawingml/2006/main">
              <a:rPr lang="vi" altLang="en-US" sz="100" dirty="0" smtClean="0">
                <a:latin typeface="+mn-lt"/>
                <a:ea typeface="ＭＳ Ｐゴシック" charset="-128"/>
              </a:rPr>
              <a:t> Máy chủ </a:t>
            </a:r>
            <a:r xmlns:a="http://schemas.openxmlformats.org/drawingml/2006/main">
              <a:rPr lang="vi" altLang="en-US" sz="2200" dirty="0" smtClean="0">
                <a:latin typeface="+mn-lt"/>
                <a:ea typeface="ＭＳ Ｐゴシック" charset="-128"/>
              </a:rPr>
              <a:t>D </a:t>
            </a:r>
            <a:r xmlns:a="http://schemas.openxmlformats.org/drawingml/2006/main">
              <a:rPr lang="vi" altLang="en-US" sz="2200" dirty="0">
                <a:latin typeface="+mn-lt"/>
                <a:ea typeface="ＭＳ Ｐゴシック" charset="-128"/>
              </a:rPr>
              <a:t>thường được lưu trữ trong máy chủ định danh cục bộ</a:t>
            </a:r>
          </a:p>
          <a:p>
            <a:pPr xmlns:a="http://schemas.openxmlformats.org/drawingml/2006/main" lvl="2"/>
            <a:r xmlns:a="http://schemas.openxmlformats.org/drawingml/2006/main">
              <a:rPr lang="vi" altLang="en-US" sz="2200" dirty="0">
                <a:latin typeface="+mn-lt"/>
                <a:ea typeface="ＭＳ Ｐゴシック" charset="-128"/>
              </a:rPr>
              <a:t>do đó máy chủ tên gốc không thường xuyên được truy cập</a:t>
            </a:r>
          </a:p>
          <a:p>
            <a:r xmlns:a="http://schemas.openxmlformats.org/drawingml/2006/main">
              <a:rPr lang="vi" altLang="en-US" sz="2200" dirty="0">
                <a:latin typeface="+mn-lt"/>
                <a:ea typeface="ＭＳ Ｐゴシック" charset="-128"/>
              </a:rPr>
              <a:t>các mục được lưu trong bộ nhớ cache có thể </a:t>
            </a:r>
            <a:r xmlns:a="http://schemas.openxmlformats.org/drawingml/2006/main">
              <a:rPr lang="vi" altLang="en-US" sz="2200" b="1" dirty="0">
                <a:solidFill>
                  <a:schemeClr val="tx1"/>
                </a:solidFill>
                <a:latin typeface="+mn-lt"/>
                <a:ea typeface="ＭＳ Ｐゴシック" charset="-128"/>
              </a:rPr>
              <a:t>đã lỗi thời </a:t>
            </a:r>
            <a:r xmlns:a="http://schemas.openxmlformats.org/drawingml/2006/main">
              <a:rPr lang="vi" altLang="en-US" sz="2200" dirty="0">
                <a:latin typeface="+mn-lt"/>
                <a:ea typeface="ＭＳ Ｐゴシック" charset="-128"/>
              </a:rPr>
              <a:t>(bản dịch từ tên đến địa chỉ với nỗ lực tốt nhất!)</a:t>
            </a:r>
          </a:p>
          <a:p>
            <a:pPr xmlns:a="http://schemas.openxmlformats.org/drawingml/2006/main" lvl="1"/>
            <a:r xmlns:a="http://schemas.openxmlformats.org/drawingml/2006/main">
              <a:rPr lang="vi" altLang="en-US" sz="2200" dirty="0">
                <a:latin typeface="+mn-lt"/>
                <a:ea typeface="ＭＳ Ｐゴシック" charset="-128"/>
              </a:rPr>
              <a:t>nếu tên máy chủ thay đổi </a:t>
            </a:r>
            <a:r xmlns:a="http://schemas.openxmlformats.org/drawingml/2006/main">
              <a:rPr lang="vi" altLang="en-US" sz="2200" dirty="0" smtClean="0">
                <a:latin typeface="+mn-lt"/>
                <a:ea typeface="ＭＳ Ｐゴシック" charset="-128"/>
              </a:rPr>
              <a:t>tôi</a:t>
            </a:r>
            <a:r xmlns:a="http://schemas.openxmlformats.org/drawingml/2006/main">
              <a:rPr lang="vi" altLang="en-US" sz="100" dirty="0" smtClean="0">
                <a:latin typeface="+mn-lt"/>
                <a:ea typeface="ＭＳ Ｐゴシック" charset="-128"/>
              </a:rPr>
              <a:t> Địa chỉ </a:t>
            </a:r>
            <a:r xmlns:a="http://schemas.openxmlformats.org/drawingml/2006/main">
              <a:rPr lang="vi" altLang="en-US" sz="2200" dirty="0" smtClean="0">
                <a:latin typeface="+mn-lt"/>
                <a:ea typeface="ＭＳ Ｐゴシック" charset="-128"/>
              </a:rPr>
              <a:t>P </a:t>
            </a:r>
            <a:r xmlns:a="http://schemas.openxmlformats.org/drawingml/2006/main">
              <a:rPr lang="vi" altLang="en-US" sz="2200" dirty="0">
                <a:latin typeface="+mn-lt"/>
                <a:ea typeface="ＭＳ Ｐゴシック" charset="-128"/>
              </a:rPr>
              <a:t>, có thể không được biết đến trên toàn Internet cho đến khi tất cả </a:t>
            </a:r>
            <a:r xmlns:a="http://schemas.openxmlformats.org/drawingml/2006/main">
              <a:rPr lang="vi" altLang="en-US" sz="2200" dirty="0" smtClean="0">
                <a:latin typeface="+mn-lt"/>
                <a:ea typeface="ＭＳ Ｐゴシック" charset="-128"/>
              </a:rPr>
              <a:t>T</a:t>
            </a:r>
            <a:r xmlns:a="http://schemas.openxmlformats.org/drawingml/2006/main">
              <a:rPr lang="vi" altLang="en-US" sz="100" dirty="0" smtClean="0">
                <a:latin typeface="+mn-lt"/>
                <a:ea typeface="ＭＳ Ｐゴシック" charset="-128"/>
              </a:rPr>
              <a:t> </a:t>
            </a:r>
            <a:r xmlns:a="http://schemas.openxmlformats.org/drawingml/2006/main">
              <a:rPr lang="vi" altLang="en-US" sz="2200" dirty="0" smtClean="0">
                <a:latin typeface="+mn-lt"/>
                <a:ea typeface="ＭＳ Ｐゴシック" charset="-128"/>
              </a:rPr>
              <a:t>t</a:t>
            </a:r>
            <a:r xmlns:a="http://schemas.openxmlformats.org/drawingml/2006/main">
              <a:rPr lang="vi" altLang="en-US" sz="100" dirty="0" smtClean="0">
                <a:latin typeface="+mn-lt"/>
                <a:ea typeface="ＭＳ Ｐゴシック" charset="-128"/>
              </a:rPr>
              <a:t> </a:t>
            </a:r>
            <a:r xmlns:a="http://schemas.openxmlformats.org/drawingml/2006/main">
              <a:rPr lang="vi" altLang="en-US" sz="2200" dirty="0" smtClean="0">
                <a:latin typeface="+mn-lt"/>
                <a:ea typeface="ＭＳ Ｐゴシック" charset="-128"/>
              </a:rPr>
              <a:t>L </a:t>
            </a:r>
            <a:r xmlns:a="http://schemas.openxmlformats.org/drawingml/2006/main">
              <a:rPr lang="vi" altLang="en-US" sz="2200" dirty="0">
                <a:latin typeface="+mn-lt"/>
                <a:ea typeface="ＭＳ Ｐゴシック" charset="-128"/>
              </a:rPr>
              <a:t>hết hạn</a:t>
            </a:r>
          </a:p>
          <a:p>
            <a:r xmlns:a="http://schemas.openxmlformats.org/drawingml/2006/main">
              <a:rPr lang="vi" altLang="en-US" sz="2200" dirty="0">
                <a:latin typeface="+mn-lt"/>
                <a:ea typeface="ＭＳ Ｐゴシック" charset="-128"/>
              </a:rPr>
              <a:t>cập nhật/thông báo cơ chế đề xuất </a:t>
            </a:r>
            <a:r xmlns:a="http://schemas.openxmlformats.org/drawingml/2006/main">
              <a:rPr lang="vi" altLang="en-US" sz="2200" dirty="0" smtClean="0">
                <a:latin typeface="+mn-lt"/>
                <a:ea typeface="ＭＳ Ｐゴシック" charset="-128"/>
              </a:rPr>
              <a:t>tôi</a:t>
            </a:r>
            <a:r xmlns:a="http://schemas.openxmlformats.org/drawingml/2006/main">
              <a:rPr lang="vi" altLang="en-US" sz="100" dirty="0" smtClean="0">
                <a:latin typeface="+mn-lt"/>
                <a:ea typeface="ＭＳ Ｐゴシック" charset="-128"/>
              </a:rPr>
              <a:t> </a:t>
            </a:r>
            <a:r xmlns:a="http://schemas.openxmlformats.org/drawingml/2006/main">
              <a:rPr lang="vi" altLang="en-US" sz="2200" dirty="0" smtClean="0">
                <a:latin typeface="+mn-lt"/>
                <a:ea typeface="ＭＳ Ｐゴシック" charset="-128"/>
              </a:rPr>
              <a:t>e</a:t>
            </a:r>
            <a:r xmlns:a="http://schemas.openxmlformats.org/drawingml/2006/main">
              <a:rPr lang="vi" altLang="en-US" sz="100" dirty="0" smtClean="0">
                <a:latin typeface="+mn-lt"/>
                <a:ea typeface="ＭＳ Ｐゴシック" charset="-128"/>
              </a:rPr>
              <a:t> </a:t>
            </a:r>
            <a:r xmlns:a="http://schemas.openxmlformats.org/drawingml/2006/main">
              <a:rPr lang="vi" altLang="en-US" sz="2200" dirty="0" smtClean="0">
                <a:latin typeface="+mn-lt"/>
                <a:ea typeface="ＭＳ Ｐゴシック" charset="-128"/>
              </a:rPr>
              <a:t>t</a:t>
            </a:r>
            <a:r xmlns:a="http://schemas.openxmlformats.org/drawingml/2006/main">
              <a:rPr lang="vi" altLang="en-US" sz="100" dirty="0" smtClean="0">
                <a:latin typeface="+mn-lt"/>
                <a:ea typeface="ＭＳ Ｐゴシック" charset="-128"/>
              </a:rPr>
              <a:t> </a:t>
            </a:r>
            <a:r xmlns:a="http://schemas.openxmlformats.org/drawingml/2006/main">
              <a:rPr lang="vi" altLang="en-US" sz="2200" dirty="0">
                <a:latin typeface="+mn-lt"/>
                <a:ea typeface="ＭＳ Ｐゴシック" charset="-128"/>
              </a:rPr>
              <a:t>tiêu chuẩn </a:t>
            </a:r>
            <a:r xmlns:a="http://schemas.openxmlformats.org/drawingml/2006/main">
              <a:rPr lang="vi" altLang="en-US" sz="2200" dirty="0" smtClean="0">
                <a:latin typeface="+mn-lt"/>
                <a:ea typeface="ＭＳ Ｐゴシック" charset="-128"/>
              </a:rPr>
              <a:t>F</a:t>
            </a:r>
          </a:p>
          <a:p>
            <a:pPr xmlns:a="http://schemas.openxmlformats.org/drawingml/2006/main" lvl="1"/>
            <a:r xmlns:a="http://schemas.openxmlformats.org/drawingml/2006/main">
              <a:rPr lang="vi" altLang="en-US" sz="2200" dirty="0" smtClean="0">
                <a:latin typeface="+mn-lt"/>
                <a:ea typeface="ＭＳ Ｐゴシック" charset="-128"/>
              </a:rPr>
              <a:t>r</a:t>
            </a:r>
            <a:r xmlns:a="http://schemas.openxmlformats.org/drawingml/2006/main">
              <a:rPr lang="vi" altLang="en-US" sz="100" dirty="0" smtClean="0">
                <a:latin typeface="+mn-lt"/>
                <a:ea typeface="ＭＳ Ｐゴシック" charset="-128"/>
              </a:rPr>
              <a:t> </a:t>
            </a:r>
            <a:r xmlns:a="http://schemas.openxmlformats.org/drawingml/2006/main">
              <a:rPr lang="vi" altLang="en-US" sz="2200" dirty="0" smtClean="0">
                <a:latin typeface="+mn-lt"/>
                <a:ea typeface="ＭＳ Ｐゴシック" charset="-128"/>
              </a:rPr>
              <a:t>F</a:t>
            </a:r>
            <a:r xmlns:a="http://schemas.openxmlformats.org/drawingml/2006/main">
              <a:rPr lang="vi" altLang="en-US" sz="100" dirty="0" smtClean="0">
                <a:latin typeface="+mn-lt"/>
                <a:ea typeface="ＭＳ Ｐゴシック" charset="-128"/>
              </a:rPr>
              <a:t> </a:t>
            </a:r>
            <a:r xmlns:a="http://schemas.openxmlformats.org/drawingml/2006/main">
              <a:rPr lang="vi" altLang="en-US" sz="2200" dirty="0" smtClean="0">
                <a:latin typeface="+mn-lt"/>
                <a:ea typeface="ＭＳ Ｐゴシック" charset="-128"/>
              </a:rPr>
              <a:t>C2136</a:t>
            </a:r>
            <a:endParaRPr xmlns:a="http://schemas.openxmlformats.org/drawingml/2006/main" lang="en-US" altLang="en-US" sz="2200" dirty="0">
              <a:latin typeface="+mn-lt"/>
              <a:ea typeface="ＭＳ Ｐゴシック" charset="-128"/>
            </a:endParaRPr>
          </a:p>
        </p:txBody>
      </p:sp>
    </p:spTree>
    <p:extLst>
      <p:ext uri="{BB962C8B-B14F-4D97-AF65-F5344CB8AC3E}">
        <p14:creationId xmlns:p14="http://schemas.microsoft.com/office/powerpoint/2010/main" val="23358245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sz="3400" b="1" dirty="0" smtClean="0">
                <a:solidFill>
                  <a:schemeClr val="tx2"/>
                </a:solidFill>
                <a:latin typeface="Times New Roman" panose="02020603050405020304" pitchFamily="18" charset="0"/>
                <a:cs typeface="Times New Roman" panose="02020603050405020304" pitchFamily="18" charset="0"/>
              </a:rPr>
              <a:t>Đ.</a:t>
            </a:r>
            <a:r xmlns:a="http://schemas.openxmlformats.org/drawingml/2006/main">
              <a:rPr lang="vi" sz="100" b="1" dirty="0" smtClean="0">
                <a:solidFill>
                  <a:schemeClr val="tx2"/>
                </a:solidFill>
                <a:latin typeface="Times New Roman" panose="02020603050405020304" pitchFamily="18" charset="0"/>
                <a:cs typeface="Times New Roman" panose="02020603050405020304" pitchFamily="18" charset="0"/>
              </a:rPr>
              <a:t> </a:t>
            </a:r>
            <a:r xmlns:a="http://schemas.openxmlformats.org/drawingml/2006/main">
              <a:rPr lang="vi" sz="3400" b="1" dirty="0" smtClean="0">
                <a:solidFill>
                  <a:schemeClr val="tx2"/>
                </a:solidFill>
                <a:latin typeface="Times New Roman" panose="02020603050405020304" pitchFamily="18" charset="0"/>
                <a:cs typeface="Times New Roman" panose="02020603050405020304" pitchFamily="18" charset="0"/>
              </a:rPr>
              <a:t>N</a:t>
            </a:r>
            <a:r xmlns:a="http://schemas.openxmlformats.org/drawingml/2006/main">
              <a:rPr lang="vi" sz="100" b="1" dirty="0" smtClean="0">
                <a:solidFill>
                  <a:schemeClr val="tx2"/>
                </a:solidFill>
                <a:latin typeface="Times New Roman" panose="02020603050405020304" pitchFamily="18" charset="0"/>
                <a:cs typeface="Times New Roman" panose="02020603050405020304" pitchFamily="18" charset="0"/>
              </a:rPr>
              <a:t> </a:t>
            </a:r>
            <a:r xmlns:a="http://schemas.openxmlformats.org/drawingml/2006/main">
              <a:rPr lang="vi" sz="3400" b="1" dirty="0">
                <a:solidFill>
                  <a:schemeClr val="tx2"/>
                </a:solidFill>
                <a:latin typeface="Times New Roman" panose="02020603050405020304" pitchFamily="18" charset="0"/>
                <a:cs typeface="Times New Roman" panose="02020603050405020304" pitchFamily="18" charset="0"/>
              </a:rPr>
              <a:t>Bản ghi </a:t>
            </a:r>
            <a:r xmlns:a="http://schemas.openxmlformats.org/drawingml/2006/main">
              <a:rPr lang="vi" sz="3400" b="1" dirty="0" smtClean="0">
                <a:solidFill>
                  <a:schemeClr val="tx2"/>
                </a:solidFill>
                <a:latin typeface="Times New Roman" panose="02020603050405020304" pitchFamily="18" charset="0"/>
                <a:cs typeface="Times New Roman" panose="02020603050405020304" pitchFamily="18" charset="0"/>
              </a:rPr>
              <a:t>S</a:t>
            </a:r>
          </a:p>
        </p:txBody>
      </p:sp>
      <p:sp>
        <p:nvSpPr>
          <p:cNvPr id="3" name="Content Placeholder 2"/>
          <p:cNvSpPr>
            <a:spLocks noGrp="1"/>
          </p:cNvSpPr>
          <p:nvPr>
            <p:ph idx="1"/>
          </p:nvPr>
        </p:nvSpPr>
        <p:spPr>
          <a:xfrm>
            <a:off x="457200" y="1600200"/>
            <a:ext cx="8229600" cy="424543"/>
          </a:xfrm>
        </p:spPr>
        <p:txBody>
          <a:bodyPr/>
          <a:lstStyle/>
          <a:p>
            <a:r xmlns:a="http://schemas.openxmlformats.org/drawingml/2006/main">
              <a:rPr lang="vi" altLang="en-US" sz="2000" b="1" dirty="0" smtClean="0">
                <a:solidFill>
                  <a:schemeClr val="tx1"/>
                </a:solidFill>
                <a:latin typeface="+mn-lt"/>
                <a:ea typeface="ＭＳ Ｐゴシック" charset="-128"/>
              </a:rPr>
              <a:t>Đ.</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000" b="1" dirty="0" smtClean="0">
                <a:solidFill>
                  <a:schemeClr val="tx1"/>
                </a:solidFill>
                <a:latin typeface="+mn-lt"/>
                <a:ea typeface="ＭＳ Ｐゴシック" charset="-128"/>
              </a:rPr>
              <a:t>N</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000" b="1" dirty="0" smtClean="0">
                <a:solidFill>
                  <a:schemeClr val="tx1"/>
                </a:solidFill>
                <a:latin typeface="+mn-lt"/>
                <a:ea typeface="ＭＳ Ｐゴシック" charset="-128"/>
              </a:rPr>
              <a:t>S </a:t>
            </a:r>
            <a:r xmlns:a="http://schemas.openxmlformats.org/drawingml/2006/main">
              <a:rPr lang="vi" altLang="en-US" sz="2000" b="1" dirty="0">
                <a:solidFill>
                  <a:schemeClr val="tx1"/>
                </a:solidFill>
                <a:latin typeface="+mn-lt"/>
                <a:ea typeface="ＭＳ Ｐゴシック" charset="-128"/>
              </a:rPr>
              <a:t>: </a:t>
            </a:r>
            <a:r xmlns:a="http://schemas.openxmlformats.org/drawingml/2006/main">
              <a:rPr lang="vi" altLang="en-US" sz="2000" dirty="0">
                <a:latin typeface="+mn-lt"/>
                <a:ea typeface="ＭＳ Ｐゴシック" charset="-128"/>
              </a:rPr>
              <a:t>cơ sở dữ liệu phân tán lưu trữ các bản ghi tài nguyên </a:t>
            </a:r>
            <a:r xmlns:a="http://schemas.openxmlformats.org/drawingml/2006/main">
              <a:rPr lang="vi" altLang="en-US" sz="2000" b="1" dirty="0">
                <a:solidFill>
                  <a:schemeClr val="tx1"/>
                </a:solidFill>
                <a:latin typeface="+mn-lt"/>
                <a:ea typeface="ＭＳ Ｐゴシック" charset="-128"/>
              </a:rPr>
              <a:t>( </a:t>
            </a:r>
            <a:r xmlns:a="http://schemas.openxmlformats.org/drawingml/2006/main">
              <a:rPr lang="vi" altLang="en-US" sz="2000" b="1" dirty="0" smtClean="0">
                <a:solidFill>
                  <a:schemeClr val="tx1"/>
                </a:solidFill>
                <a:latin typeface="+mn-lt"/>
                <a:ea typeface="ＭＳ Ｐゴシック" charset="-128"/>
              </a:rPr>
              <a:t>R</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000" b="1" dirty="0" smtClean="0">
                <a:solidFill>
                  <a:schemeClr val="tx1"/>
                </a:solidFill>
                <a:latin typeface="+mn-lt"/>
                <a:ea typeface="ＭＳ Ｐゴシック" charset="-128"/>
              </a:rPr>
              <a:t>R)</a:t>
            </a:r>
            <a:endParaRPr xmlns:a="http://schemas.openxmlformats.org/drawingml/2006/main" lang="en-US" altLang="en-US" sz="2000" b="1" dirty="0">
              <a:solidFill>
                <a:schemeClr val="tx1"/>
              </a:solidFill>
              <a:latin typeface="+mn-lt"/>
              <a:ea typeface="ＭＳ Ｐゴシック" charset="-128"/>
            </a:endParaRPr>
          </a:p>
        </p:txBody>
      </p:sp>
      <p:pic>
        <p:nvPicPr>
          <p:cNvPr id="9" name="Picture 8" descr="R R format colon left parenthesis name comma value comma type comma t t l right parenthesis."/>
          <p:cNvPicPr>
            <a:picLocks noChangeAspect="1"/>
          </p:cNvPicPr>
          <p:nvPr/>
        </p:nvPicPr>
        <p:blipFill>
          <a:blip r:embed="rId2"/>
          <a:stretch>
            <a:fillRect/>
          </a:stretch>
        </p:blipFill>
        <p:spPr>
          <a:xfrm>
            <a:off x="1752438" y="2188111"/>
            <a:ext cx="4871680" cy="587484"/>
          </a:xfrm>
          <a:prstGeom prst="rect">
            <a:avLst/>
          </a:prstGeom>
        </p:spPr>
      </p:pic>
      <p:sp>
        <p:nvSpPr>
          <p:cNvPr id="4" name="Content Placeholder 3"/>
          <p:cNvSpPr>
            <a:spLocks noGrp="1"/>
          </p:cNvSpPr>
          <p:nvPr>
            <p:ph idx="13"/>
          </p:nvPr>
        </p:nvSpPr>
        <p:spPr>
          <a:xfrm>
            <a:off x="473720" y="2853956"/>
            <a:ext cx="3330837" cy="3563178"/>
          </a:xfrm>
        </p:spPr>
        <p:txBody>
          <a:bodyPr/>
          <a:lstStyle/>
          <a:p>
            <a:pPr xmlns:a="http://schemas.openxmlformats.org/drawingml/2006/main" marL="0" indent="0">
              <a:spcBef>
                <a:spcPts val="600"/>
              </a:spcBef>
              <a:buClr>
                <a:srgbClr val="000099"/>
              </a:buClr>
              <a:buSzPct val="75000"/>
              <a:buFont typeface="Wingdings" panose="05000000000000000000" pitchFamily="2" charset="2"/>
              <a:buNone/>
            </a:pPr>
            <a:r xmlns:a="http://schemas.openxmlformats.org/drawingml/2006/main">
              <a:rPr lang="vi" altLang="en-US" sz="2000" b="1" dirty="0">
                <a:solidFill>
                  <a:schemeClr val="tx1"/>
                </a:solidFill>
                <a:latin typeface="+mn-lt"/>
              </a:rPr>
              <a:t>loại = A</a:t>
            </a:r>
          </a:p>
          <a:p>
            <a:pPr xmlns:a="http://schemas.openxmlformats.org/drawingml/2006/main" marL="741600" lvl="1" indent="-284400">
              <a:spcBef>
                <a:spcPts val="600"/>
              </a:spcBef>
              <a:buClr>
                <a:schemeClr val="tx2"/>
              </a:buClr>
              <a:buSzTx/>
              <a:buFont typeface="Arial" panose="020B0604020202020204" pitchFamily="34" charset="0"/>
              <a:buChar char="−"/>
            </a:pPr>
            <a:r xmlns:a="http://schemas.openxmlformats.org/drawingml/2006/main">
              <a:rPr lang="vi" altLang="en-US" sz="2000" b="1" dirty="0">
                <a:latin typeface="Courier New" panose="02070309020205020404" pitchFamily="49" charset="0"/>
                <a:cs typeface="Courier New" panose="02070309020205020404" pitchFamily="49" charset="0"/>
              </a:rPr>
              <a:t>tên </a:t>
            </a:r>
            <a:r xmlns:a="http://schemas.openxmlformats.org/drawingml/2006/main">
              <a:rPr lang="vi" altLang="en-US" sz="2000" dirty="0">
                <a:latin typeface="+mn-lt"/>
              </a:rPr>
              <a:t>là tên máy chủ</a:t>
            </a:r>
          </a:p>
          <a:p>
            <a:pPr xmlns:a="http://schemas.openxmlformats.org/drawingml/2006/main" marL="741600" lvl="1" indent="-284400">
              <a:spcBef>
                <a:spcPts val="600"/>
              </a:spcBef>
              <a:buClr>
                <a:schemeClr val="tx2"/>
              </a:buClr>
              <a:buSzTx/>
              <a:buFont typeface="Arial" panose="020B0604020202020204" pitchFamily="34" charset="0"/>
              <a:buChar char="−"/>
            </a:pPr>
            <a:r xmlns:a="http://schemas.openxmlformats.org/drawingml/2006/main">
              <a:rPr lang="vi" altLang="en-US" sz="2000" b="1" dirty="0">
                <a:latin typeface="Courier New" panose="02070309020205020404" pitchFamily="49" charset="0"/>
                <a:cs typeface="Courier New" panose="02070309020205020404" pitchFamily="49" charset="0"/>
              </a:rPr>
              <a:t>giá trị </a:t>
            </a:r>
            <a:r xmlns:a="http://schemas.openxmlformats.org/drawingml/2006/main">
              <a:rPr lang="vi" altLang="en-US" sz="2000" dirty="0">
                <a:latin typeface="+mn-lt"/>
              </a:rPr>
              <a:t>là </a:t>
            </a:r>
            <a:r xmlns:a="http://schemas.openxmlformats.org/drawingml/2006/main">
              <a:rPr lang="vi" altLang="en-US" sz="2000" dirty="0" smtClean="0">
                <a:latin typeface="+mn-lt"/>
              </a:rPr>
              <a:t>tôi</a:t>
            </a:r>
            <a:r xmlns:a="http://schemas.openxmlformats.org/drawingml/2006/main">
              <a:rPr lang="vi" altLang="en-US" sz="100" dirty="0" smtClean="0">
                <a:latin typeface="+mn-lt"/>
              </a:rPr>
              <a:t> </a:t>
            </a:r>
            <a:r xmlns:a="http://schemas.openxmlformats.org/drawingml/2006/main">
              <a:rPr lang="vi" altLang="en-US" sz="2000" dirty="0" smtClean="0">
                <a:latin typeface="+mn-lt"/>
              </a:rPr>
              <a:t>địa chỉ p</a:t>
            </a:r>
          </a:p>
          <a:p>
            <a:pPr xmlns:a="http://schemas.openxmlformats.org/drawingml/2006/main" marL="0" indent="0">
              <a:spcBef>
                <a:spcPts val="600"/>
              </a:spcBef>
              <a:buFont typeface="Wingdings" panose="05000000000000000000" pitchFamily="2" charset="2"/>
              <a:buNone/>
            </a:pPr>
            <a:r xmlns:a="http://schemas.openxmlformats.org/drawingml/2006/main">
              <a:rPr lang="vi" altLang="en-US" sz="2000" b="1" dirty="0" smtClean="0">
                <a:solidFill>
                  <a:schemeClr val="tx1"/>
                </a:solidFill>
                <a:latin typeface="+mn-lt"/>
                <a:ea typeface="ＭＳ Ｐゴシック" charset="-128"/>
              </a:rPr>
              <a:t>loại = N</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000" b="1" dirty="0" smtClean="0">
                <a:solidFill>
                  <a:schemeClr val="tx1"/>
                </a:solidFill>
                <a:latin typeface="+mn-lt"/>
                <a:ea typeface="ＭＳ Ｐゴシック" charset="-128"/>
              </a:rPr>
              <a:t>S</a:t>
            </a:r>
            <a:endParaRPr xmlns:a="http://schemas.openxmlformats.org/drawingml/2006/main" lang="en-US" altLang="en-US" sz="2000" b="1" dirty="0">
              <a:solidFill>
                <a:schemeClr val="tx1"/>
              </a:solidFill>
              <a:latin typeface="+mn-lt"/>
              <a:ea typeface="ＭＳ Ｐゴシック" charset="-128"/>
            </a:endParaRPr>
          </a:p>
          <a:p>
            <a:pPr xmlns:a="http://schemas.openxmlformats.org/drawingml/2006/main" marL="741600" lvl="1" indent="-284400">
              <a:spcBef>
                <a:spcPts val="600"/>
              </a:spcBef>
              <a:buClr>
                <a:schemeClr val="tx2"/>
              </a:buClr>
              <a:buFont typeface="Arial" panose="020B0604020202020204" pitchFamily="34" charset="0"/>
              <a:buChar char="−"/>
            </a:pPr>
            <a:r xmlns:a="http://schemas.openxmlformats.org/drawingml/2006/main">
              <a:rPr lang="vi" altLang="en-US" sz="2000" b="1" dirty="0">
                <a:latin typeface="Courier New" panose="02070309020205020404" pitchFamily="49" charset="0"/>
                <a:ea typeface="ＭＳ Ｐゴシック" charset="-128"/>
                <a:cs typeface="Courier New" panose="02070309020205020404" pitchFamily="49" charset="0"/>
              </a:rPr>
              <a:t>tên </a:t>
            </a:r>
            <a:r xmlns:a="http://schemas.openxmlformats.org/drawingml/2006/main">
              <a:rPr lang="vi" altLang="en-US" sz="2000" dirty="0">
                <a:latin typeface="+mn-lt"/>
                <a:ea typeface="ＭＳ Ｐゴシック" charset="-128"/>
              </a:rPr>
              <a:t>là tên miền (ví dụ: </a:t>
            </a:r>
            <a:r xmlns:a="http://schemas.openxmlformats.org/drawingml/2006/main" xmlns:r="http://schemas.openxmlformats.org/officeDocument/2006/relationships">
              <a:rPr lang="vi" altLang="en-US" sz="2000" dirty="0">
                <a:latin typeface="+mn-lt"/>
                <a:ea typeface="ＭＳ Ｐゴシック" charset="-128"/>
                <a:hlinkClick r:id="rId3" action="ppaction://hlinkfile" tooltip="foo.com"/>
              </a:rPr>
              <a:t>foo.com </a:t>
            </a:r>
            <a:r xmlns:a="http://schemas.openxmlformats.org/drawingml/2006/main">
              <a:rPr lang="vi" altLang="en-US" sz="2000" dirty="0">
                <a:latin typeface="+mn-lt"/>
                <a:ea typeface="ＭＳ Ｐゴシック" charset="-128"/>
              </a:rPr>
              <a:t>)</a:t>
            </a:r>
          </a:p>
          <a:p>
            <a:pPr xmlns:a="http://schemas.openxmlformats.org/drawingml/2006/main" marL="741600" lvl="1" indent="-284400">
              <a:spcBef>
                <a:spcPts val="600"/>
              </a:spcBef>
              <a:buClr>
                <a:schemeClr val="tx2"/>
              </a:buClr>
              <a:buFont typeface="Arial" panose="020B0604020202020204" pitchFamily="34" charset="0"/>
              <a:buChar char="−"/>
            </a:pPr>
            <a:r xmlns:a="http://schemas.openxmlformats.org/drawingml/2006/main">
              <a:rPr lang="vi" altLang="en-US" sz="2000" b="1" dirty="0">
                <a:latin typeface="Courier New" panose="02070309020205020404" pitchFamily="49" charset="0"/>
                <a:ea typeface="ＭＳ Ｐゴシック" charset="-128"/>
                <a:cs typeface="Courier New" panose="02070309020205020404" pitchFamily="49" charset="0"/>
              </a:rPr>
              <a:t>giá trị </a:t>
            </a:r>
            <a:r xmlns:a="http://schemas.openxmlformats.org/drawingml/2006/main">
              <a:rPr lang="vi" altLang="en-US" sz="2000" dirty="0">
                <a:latin typeface="+mn-lt"/>
                <a:ea typeface="ＭＳ Ｐゴシック" charset="-128"/>
              </a:rPr>
              <a:t>là tên máy chủ của máy chủ tên có thẩm quyền cho </a:t>
            </a:r>
            <a:r xmlns:a="http://schemas.openxmlformats.org/drawingml/2006/main">
              <a:rPr lang="vi" altLang="en-US" sz="2000" dirty="0" smtClean="0">
                <a:latin typeface="+mn-lt"/>
                <a:ea typeface="ＭＳ Ｐゴシック" charset="-128"/>
              </a:rPr>
              <a:t>tên miền này</a:t>
            </a:r>
            <a:endParaRPr xmlns:a="http://schemas.openxmlformats.org/drawingml/2006/main" lang="en-US" altLang="en-US" sz="2000" dirty="0">
              <a:latin typeface="+mn-lt"/>
              <a:ea typeface="ＭＳ Ｐゴシック" charset="-128"/>
            </a:endParaRPr>
          </a:p>
        </p:txBody>
      </p:sp>
      <p:sp>
        <p:nvSpPr>
          <p:cNvPr id="5" name="Content Placeholder 4"/>
          <p:cNvSpPr>
            <a:spLocks noGrp="1"/>
          </p:cNvSpPr>
          <p:nvPr>
            <p:ph idx="14"/>
          </p:nvPr>
        </p:nvSpPr>
        <p:spPr>
          <a:xfrm>
            <a:off x="3935187" y="2899044"/>
            <a:ext cx="4890762" cy="3289484"/>
          </a:xfrm>
        </p:spPr>
        <p:txBody>
          <a:bodyPr/>
          <a:lstStyle/>
          <a:p>
            <a:pPr xmlns:a="http://schemas.openxmlformats.org/drawingml/2006/main" marL="0" indent="0">
              <a:spcBef>
                <a:spcPts val="600"/>
              </a:spcBef>
            </a:pPr>
            <a:r xmlns:a="http://schemas.openxmlformats.org/drawingml/2006/main">
              <a:rPr lang="vi" altLang="en-US" sz="2000" b="1" dirty="0">
                <a:solidFill>
                  <a:schemeClr val="tx1"/>
                </a:solidFill>
                <a:latin typeface="+mn-lt"/>
              </a:rPr>
              <a:t>gõ=CNAME</a:t>
            </a:r>
          </a:p>
          <a:p>
            <a:pPr xmlns:a="http://schemas.openxmlformats.org/drawingml/2006/main" marL="741600" lvl="1" indent="-284400">
              <a:spcBef>
                <a:spcPts val="600"/>
              </a:spcBef>
              <a:buClr>
                <a:schemeClr val="tx2"/>
              </a:buClr>
              <a:buSzTx/>
              <a:buFont typeface="Arial" panose="020B0604020202020204" pitchFamily="34" charset="0"/>
              <a:buChar char="−"/>
            </a:pPr>
            <a:r xmlns:a="http://schemas.openxmlformats.org/drawingml/2006/main">
              <a:rPr lang="vi" altLang="en-US" sz="2000" b="1" dirty="0">
                <a:latin typeface="Courier New" panose="02070309020205020404" pitchFamily="49" charset="0"/>
                <a:cs typeface="Courier New" panose="02070309020205020404" pitchFamily="49" charset="0"/>
              </a:rPr>
              <a:t>tên </a:t>
            </a:r>
            <a:r xmlns:a="http://schemas.openxmlformats.org/drawingml/2006/main">
              <a:rPr lang="vi" altLang="en-US" sz="2000" dirty="0">
                <a:latin typeface="+mn-lt"/>
              </a:rPr>
              <a:t>là tên bí danh cho một số tên </a:t>
            </a:r>
            <a:r xmlns:a="http://schemas.openxmlformats.org/drawingml/2006/main">
              <a:rPr lang="vi" altLang="ja-JP" sz="2000" dirty="0" smtClean="0">
                <a:latin typeface="+mn-lt"/>
              </a:rPr>
              <a:t>"chính tắc" </a:t>
            </a:r>
            <a:r xmlns:a="http://schemas.openxmlformats.org/drawingml/2006/main">
              <a:rPr lang="vi" altLang="ja-JP" sz="2000" dirty="0">
                <a:latin typeface="+mn-lt"/>
              </a:rPr>
              <a:t>(tên thật)</a:t>
            </a:r>
          </a:p>
          <a:p>
            <a:pPr xmlns:a="http://schemas.openxmlformats.org/drawingml/2006/main" marL="741600" lvl="1" indent="-284400">
              <a:spcBef>
                <a:spcPts val="600"/>
              </a:spcBef>
              <a:buClr>
                <a:schemeClr val="tx2"/>
              </a:buClr>
              <a:buSzTx/>
              <a:buFont typeface="Arial" panose="020B0604020202020204" pitchFamily="34" charset="0"/>
              <a:buChar char="−"/>
            </a:pPr>
            <a:r xmlns:a="http://schemas.openxmlformats.org/drawingml/2006/main" xmlns:r="http://schemas.openxmlformats.org/officeDocument/2006/relationships">
              <a:rPr lang="vi" altLang="en-US" sz="2000" dirty="0">
                <a:latin typeface="Courier New" panose="02070309020205020404" pitchFamily="49" charset="0"/>
                <a:cs typeface="Courier New" panose="02070309020205020404" pitchFamily="49" charset="0"/>
                <a:hlinkClick r:id="rId4" tooltip="https://www.ibm.com/in-en/"/>
              </a:rPr>
              <a:t>www.ibm.com </a:t>
            </a:r>
            <a:r xmlns:a="http://schemas.openxmlformats.org/drawingml/2006/main">
              <a:rPr lang="vi" altLang="en-US" sz="2000" dirty="0" smtClean="0">
                <a:latin typeface="Courier New" panose="02070309020205020404" pitchFamily="49" charset="0"/>
                <a:cs typeface="Courier New" panose="02070309020205020404" pitchFamily="49" charset="0"/>
              </a:rPr>
              <a:t>thực sự </a:t>
            </a:r>
            <a:r xmlns:a="http://schemas.openxmlformats.org/drawingml/2006/main">
              <a:rPr lang="vi" altLang="en-US" sz="2000" dirty="0">
                <a:latin typeface="Courier New" panose="02070309020205020404" pitchFamily="49" charset="0"/>
                <a:cs typeface="Courier New" panose="02070309020205020404" pitchFamily="49" charset="0"/>
              </a:rPr>
              <a:t>là </a:t>
            </a:r>
            <a:r xmlns:a="http://schemas.openxmlformats.org/drawingml/2006/main" xmlns:r="http://schemas.openxmlformats.org/officeDocument/2006/relationships">
              <a:rPr lang="vi" altLang="en-US" sz="2000" dirty="0" smtClean="0">
                <a:latin typeface="Courier New" panose="02070309020205020404" pitchFamily="49" charset="0"/>
                <a:cs typeface="Courier New" panose="02070309020205020404" pitchFamily="49" charset="0"/>
                <a:hlinkClick r:id="rId5" tooltip="http://servereast.backup2.ibm.com/"/>
              </a:rPr>
              <a:t>servereast.backup2.ibm.com</a:t>
            </a:r>
            <a:endParaRPr xmlns:a="http://schemas.openxmlformats.org/drawingml/2006/main" lang="en-US" altLang="en-US" sz="2000" dirty="0">
              <a:latin typeface="Courier New" panose="02070309020205020404" pitchFamily="49" charset="0"/>
              <a:cs typeface="Courier New" panose="02070309020205020404" pitchFamily="49" charset="0"/>
            </a:endParaRPr>
          </a:p>
          <a:p>
            <a:pPr xmlns:a="http://schemas.openxmlformats.org/drawingml/2006/main" marL="741600" lvl="1" indent="-284400">
              <a:spcBef>
                <a:spcPts val="600"/>
              </a:spcBef>
              <a:buClr>
                <a:schemeClr val="tx2"/>
              </a:buClr>
              <a:buSzTx/>
              <a:buFont typeface="Arial" panose="020B0604020202020204" pitchFamily="34" charset="0"/>
              <a:buChar char="−"/>
            </a:pPr>
            <a:r xmlns:a="http://schemas.openxmlformats.org/drawingml/2006/main">
              <a:rPr lang="vi" altLang="en-US" sz="2000" b="1" dirty="0">
                <a:latin typeface="Courier New" panose="02070309020205020404" pitchFamily="49" charset="0"/>
                <a:cs typeface="Courier New" panose="02070309020205020404" pitchFamily="49" charset="0"/>
              </a:rPr>
              <a:t>giá trị </a:t>
            </a:r>
            <a:r xmlns:a="http://schemas.openxmlformats.org/drawingml/2006/main">
              <a:rPr lang="vi" altLang="en-US" sz="2000" dirty="0">
                <a:latin typeface="+mn-lt"/>
              </a:rPr>
              <a:t>là tên kinh điển</a:t>
            </a:r>
          </a:p>
          <a:p>
            <a:pPr xmlns:a="http://schemas.openxmlformats.org/drawingml/2006/main" marL="0" indent="0">
              <a:spcBef>
                <a:spcPts val="600"/>
              </a:spcBef>
            </a:pPr>
            <a:r xmlns:a="http://schemas.openxmlformats.org/drawingml/2006/main">
              <a:rPr lang="vi" altLang="en-US" sz="2000" b="1" dirty="0" smtClean="0">
                <a:solidFill>
                  <a:schemeClr val="tx1"/>
                </a:solidFill>
                <a:latin typeface="+mn-lt"/>
              </a:rPr>
              <a:t>loại = M</a:t>
            </a:r>
            <a:r xmlns:a="http://schemas.openxmlformats.org/drawingml/2006/main">
              <a:rPr lang="vi" altLang="en-US" sz="100" b="1" dirty="0" smtClean="0">
                <a:solidFill>
                  <a:schemeClr val="tx1"/>
                </a:solidFill>
                <a:latin typeface="+mn-lt"/>
              </a:rPr>
              <a:t> </a:t>
            </a:r>
            <a:r xmlns:a="http://schemas.openxmlformats.org/drawingml/2006/main">
              <a:rPr lang="vi" altLang="en-US" sz="2000" b="1" dirty="0" smtClean="0">
                <a:solidFill>
                  <a:schemeClr val="tx1"/>
                </a:solidFill>
                <a:latin typeface="+mn-lt"/>
              </a:rPr>
              <a:t>X</a:t>
            </a:r>
            <a:endParaRPr xmlns:a="http://schemas.openxmlformats.org/drawingml/2006/main" lang="en-US" altLang="en-US" sz="2000" b="1" dirty="0">
              <a:solidFill>
                <a:schemeClr val="tx1"/>
              </a:solidFill>
              <a:latin typeface="+mn-lt"/>
            </a:endParaRPr>
          </a:p>
          <a:p>
            <a:pPr xmlns:a="http://schemas.openxmlformats.org/drawingml/2006/main" marL="741600" lvl="1" indent="-284400">
              <a:spcBef>
                <a:spcPts val="600"/>
              </a:spcBef>
              <a:buClr>
                <a:schemeClr val="tx2"/>
              </a:buClr>
              <a:buSzTx/>
              <a:buFont typeface="Arial" panose="020B0604020202020204" pitchFamily="34" charset="0"/>
              <a:buChar char="−"/>
            </a:pPr>
            <a:r xmlns:a="http://schemas.openxmlformats.org/drawingml/2006/main">
              <a:rPr lang="vi" altLang="en-US" sz="2000" b="1" dirty="0">
                <a:latin typeface="Courier New" panose="02070309020205020404" pitchFamily="49" charset="0"/>
                <a:cs typeface="Courier New" panose="02070309020205020404" pitchFamily="49" charset="0"/>
              </a:rPr>
              <a:t>giá trị </a:t>
            </a:r>
            <a:r xmlns:a="http://schemas.openxmlformats.org/drawingml/2006/main">
              <a:rPr lang="vi" altLang="en-US" sz="2000" dirty="0">
                <a:latin typeface="+mn-lt"/>
              </a:rPr>
              <a:t>là tên của máy chủ thư được liên kết với </a:t>
            </a:r>
            <a:r xmlns:a="http://schemas.openxmlformats.org/drawingml/2006/main">
              <a:rPr lang="vi" altLang="en-US" sz="2000" b="1" dirty="0" smtClean="0">
                <a:latin typeface="Courier New" panose="02070309020205020404" pitchFamily="49" charset="0"/>
                <a:cs typeface="Courier New" panose="02070309020205020404" pitchFamily="49" charset="0"/>
              </a:rPr>
              <a:t>tên</a:t>
            </a:r>
            <a:endParaRPr xmlns:a="http://schemas.openxmlformats.org/drawingml/2006/main" lang="en-US" alt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18951873"/>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txBox="1">
            <a:spLocks noGrp="1"/>
          </p:cNvSpPr>
          <p:nvPr>
            <p:ph type="title"/>
          </p:nvPr>
        </p:nvSpPr>
        <p:spPr/>
        <p:txBody>
          <a:bodyPr>
            <a:spAutoFit/>
          </a:bodyPr>
          <a:lstStyle/>
          <a:p>
            <a:pPr xmlns:a="http://schemas.openxmlformats.org/drawingml/2006/main">
              <a:spcBef>
                <a:spcPct val="0"/>
              </a:spcBef>
              <a:buFont typeface="Times New Roman" panose="02020603050405020304" pitchFamily="18" charset="0"/>
              <a:buNone/>
            </a:pP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Kiến trúc máy khách-máy chủ</a:t>
            </a:r>
          </a:p>
        </p:txBody>
      </p:sp>
      <p:sp>
        <p:nvSpPr>
          <p:cNvPr id="46083" name="Content Placeholder 2"/>
          <p:cNvSpPr txBox="1">
            <a:spLocks noGrp="1"/>
          </p:cNvSpPr>
          <p:nvPr>
            <p:ph type="body" idx="1"/>
          </p:nvPr>
        </p:nvSpPr>
        <p:spPr>
          <a:xfrm>
            <a:off x="457200" y="1600200"/>
            <a:ext cx="3794125" cy="1869712"/>
          </a:xfrm>
        </p:spPr>
        <p:txBody>
          <a:bodyPr wrap="square">
            <a:spAutoFit/>
          </a:bodyPr>
          <a:lstStyle/>
          <a:p>
            <a:pPr xmlns:a="http://schemas.openxmlformats.org/drawingml/2006/main" marL="0" indent="0">
              <a:spcBef>
                <a:spcPct val="20000"/>
              </a:spcBef>
              <a:buFont typeface="Arial" panose="020B0604020202020204" pitchFamily="34" charset="0"/>
              <a:buNone/>
              <a:defRPr/>
            </a:pPr>
            <a:r xmlns:a="http://schemas.openxmlformats.org/drawingml/2006/main">
              <a:rPr lang="vi" altLang="en-US" sz="1800" b="1" dirty="0" smtClean="0">
                <a:latin typeface="Arial (Body)"/>
                <a:ea typeface="MS PGothic" panose="020B0600070205080204" pitchFamily="34" charset="-128"/>
                <a:cs typeface="Arial" panose="020B0604020202020204" pitchFamily="34" charset="0"/>
              </a:rPr>
              <a:t>người phục vụ:</a:t>
            </a:r>
          </a:p>
          <a:p>
            <a:pPr xmlns:a="http://schemas.openxmlformats.org/drawingml/2006/main">
              <a:buFontTx/>
              <a:buChar char="•"/>
              <a:defRPr/>
            </a:pP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máy chủ luôn bật</a:t>
            </a:r>
          </a:p>
          <a:p>
            <a:pPr xmlns:a="http://schemas.openxmlformats.org/drawingml/2006/main">
              <a:buFontTx/>
              <a:buChar char="•"/>
              <a:defRPr/>
            </a:pP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vĩnh viễn tôi</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địa chỉ p</a:t>
            </a:r>
          </a:p>
          <a:p>
            <a:pPr xmlns:a="http://schemas.openxmlformats.org/drawingml/2006/main">
              <a:buFontTx/>
              <a:buChar char="•"/>
              <a:defRPr/>
            </a:pP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trung tâm dữ liệu để nhân rộng</a:t>
            </a:r>
          </a:p>
        </p:txBody>
      </p:sp>
      <p:sp>
        <p:nvSpPr>
          <p:cNvPr id="2" name="Text Placeholder 1"/>
          <p:cNvSpPr>
            <a:spLocks noGrp="1"/>
          </p:cNvSpPr>
          <p:nvPr>
            <p:ph type="body" idx="2"/>
          </p:nvPr>
        </p:nvSpPr>
        <p:spPr>
          <a:xfrm>
            <a:off x="457200" y="3582981"/>
            <a:ext cx="3794125" cy="2552346"/>
          </a:xfrm>
        </p:spPr>
        <p:txBody>
          <a:bodyPr/>
          <a:lstStyle/>
          <a:p>
            <a:pPr xmlns:a="http://schemas.openxmlformats.org/drawingml/2006/main" marL="0" indent="0">
              <a:spcBef>
                <a:spcPct val="75000"/>
              </a:spcBef>
              <a:buFont typeface="Arial" panose="020B0604020202020204" pitchFamily="34" charset="0"/>
              <a:buNone/>
              <a:defRPr/>
            </a:pPr>
            <a:r xmlns:a="http://schemas.openxmlformats.org/drawingml/2006/main">
              <a:rPr lang="vi" altLang="en-US" sz="1800" b="1" dirty="0">
                <a:latin typeface="Arial (Body)"/>
                <a:ea typeface="MS PGothic" panose="020B0600070205080204" pitchFamily="34" charset="-128"/>
                <a:cs typeface="Arial" panose="020B0604020202020204" pitchFamily="34" charset="0"/>
              </a:rPr>
              <a:t>khách hàng:</a:t>
            </a:r>
          </a:p>
          <a:p>
            <a:pPr xmlns:a="http://schemas.openxmlformats.org/drawingml/2006/main">
              <a:buFontTx/>
              <a:buChar char="•"/>
              <a:defRPr/>
            </a:pPr>
            <a:r xmlns:a="http://schemas.openxmlformats.org/drawingml/2006/main">
              <a:rPr lang="vi" altLang="en-US" sz="1800" dirty="0">
                <a:latin typeface="Arial (Body)"/>
                <a:ea typeface="MS PGothic" panose="020B0600070205080204" pitchFamily="34" charset="-128"/>
                <a:cs typeface="Arial" panose="020B0604020202020204" pitchFamily="34" charset="0"/>
              </a:rPr>
              <a:t>giao tiếp với máy chủ</a:t>
            </a:r>
          </a:p>
          <a:p>
            <a:pPr xmlns:a="http://schemas.openxmlformats.org/drawingml/2006/main">
              <a:buFontTx/>
              <a:buChar char="•"/>
              <a:defRPr/>
            </a:pPr>
            <a:r xmlns:a="http://schemas.openxmlformats.org/drawingml/2006/main">
              <a:rPr lang="vi" altLang="en-US" sz="1800" dirty="0">
                <a:latin typeface="Arial (Body)"/>
                <a:ea typeface="MS PGothic" panose="020B0600070205080204" pitchFamily="34" charset="-128"/>
                <a:cs typeface="Arial" panose="020B0604020202020204" pitchFamily="34" charset="0"/>
              </a:rPr>
              <a:t>có thể được kết nối không liên tục</a:t>
            </a:r>
          </a:p>
          <a:p>
            <a:pPr xmlns:a="http://schemas.openxmlformats.org/drawingml/2006/main">
              <a:buFontTx/>
              <a:buChar char="•"/>
              <a:defRPr/>
            </a:pPr>
            <a:r xmlns:a="http://schemas.openxmlformats.org/drawingml/2006/main">
              <a:rPr lang="vi" altLang="en-US" sz="1800" dirty="0">
                <a:latin typeface="Arial (Body)"/>
                <a:ea typeface="MS PGothic" panose="020B0600070205080204" pitchFamily="34" charset="-128"/>
                <a:cs typeface="Arial" panose="020B0604020202020204" pitchFamily="34" charset="0"/>
              </a:rPr>
              <a:t>có thể có </a:t>
            </a: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tôi năng động</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1800" dirty="0">
                <a:latin typeface="Arial (Body)"/>
                <a:ea typeface="MS PGothic" panose="020B0600070205080204" pitchFamily="34" charset="-128"/>
                <a:cs typeface="Arial" panose="020B0604020202020204" pitchFamily="34" charset="0"/>
              </a:rPr>
              <a:t>địa chỉ </a:t>
            </a: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P</a:t>
            </a:r>
          </a:p>
          <a:p>
            <a:pPr xmlns:a="http://schemas.openxmlformats.org/drawingml/2006/main">
              <a:buFontTx/>
              <a:buChar char="•"/>
              <a:defRPr/>
            </a:pPr>
            <a:r xmlns:a="http://schemas.openxmlformats.org/drawingml/2006/main">
              <a:rPr lang="vi" altLang="en-US" sz="1800" dirty="0">
                <a:latin typeface="Arial (Body)"/>
                <a:ea typeface="MS PGothic" panose="020B0600070205080204" pitchFamily="34" charset="-128"/>
                <a:cs typeface="Arial" panose="020B0604020202020204" pitchFamily="34" charset="0"/>
              </a:rPr>
              <a:t>không giao tiếp trực tiếp với </a:t>
            </a: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nhau</a:t>
            </a:r>
            <a:endParaRPr xmlns:a="http://schemas.openxmlformats.org/drawingml/2006/main" lang="en-US" altLang="en-US" sz="1800" dirty="0">
              <a:latin typeface="Arial (Body)"/>
              <a:ea typeface="MS PGothic" panose="020B0600070205080204" pitchFamily="34" charset="-128"/>
              <a:cs typeface="Arial" panose="020B0604020202020204" pitchFamily="34" charset="0"/>
            </a:endParaRPr>
          </a:p>
        </p:txBody>
      </p:sp>
      <p:pic>
        <p:nvPicPr>
          <p:cNvPr id="3" name="Picture 2" descr="A network consists of five linked groups, as follows. Mobile network, national or global I S P, local or regional I S P, home network, enterprise network. A phone in the mobile network connects with a server in the enterprise network, which also connects with a wireless computer in the home network and a laptop in the enterprise network."/>
          <p:cNvPicPr>
            <a:picLocks noChangeAspect="1"/>
          </p:cNvPicPr>
          <p:nvPr/>
        </p:nvPicPr>
        <p:blipFill>
          <a:blip r:embed="rId2"/>
          <a:stretch>
            <a:fillRect/>
          </a:stretch>
        </p:blipFill>
        <p:spPr>
          <a:xfrm>
            <a:off x="4694535" y="1634833"/>
            <a:ext cx="3498254" cy="4107293"/>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Đ.</a:t>
            </a:r>
            <a:r xmlns:a="http://schemas.openxmlformats.org/drawingml/2006/main">
              <a:rPr lang="vi" sz="100" dirty="0" smtClean="0"/>
              <a:t> </a:t>
            </a:r>
            <a:r xmlns:a="http://schemas.openxmlformats.org/drawingml/2006/main">
              <a:rPr lang="vi" dirty="0" smtClean="0"/>
              <a:t>N</a:t>
            </a:r>
            <a:r xmlns:a="http://schemas.openxmlformats.org/drawingml/2006/main">
              <a:rPr lang="vi" sz="100" dirty="0" smtClean="0"/>
              <a:t> Giao thức </a:t>
            </a:r>
            <a:r xmlns:a="http://schemas.openxmlformats.org/drawingml/2006/main">
              <a:rPr lang="vi" dirty="0" smtClean="0"/>
              <a:t>S </a:t>
            </a:r>
            <a:r xmlns:a="http://schemas.openxmlformats.org/drawingml/2006/main">
              <a:rPr lang="vi" dirty="0"/>
              <a:t>, </a:t>
            </a:r>
            <a:r xmlns:a="http://schemas.openxmlformats.org/drawingml/2006/main">
              <a:rPr lang="vi" dirty="0" smtClean="0"/>
              <a:t>Tin nhắn </a:t>
            </a:r>
            <a:r xmlns:a="http://schemas.openxmlformats.org/drawingml/2006/main">
              <a:rPr lang="vi" sz="2000" b="0" dirty="0" smtClean="0"/>
              <a:t>(1 trên 2)</a:t>
            </a:r>
            <a:endParaRPr xmlns:a="http://schemas.openxmlformats.org/drawingml/2006/main" lang="en-US" sz="2000" b="0" dirty="0"/>
          </a:p>
        </p:txBody>
      </p:sp>
      <p:sp>
        <p:nvSpPr>
          <p:cNvPr id="3" name="Text Placeholder 2"/>
          <p:cNvSpPr>
            <a:spLocks noGrp="1"/>
          </p:cNvSpPr>
          <p:nvPr>
            <p:ph type="body" idx="1"/>
          </p:nvPr>
        </p:nvSpPr>
        <p:spPr>
          <a:xfrm>
            <a:off x="457200" y="1600200"/>
            <a:ext cx="8229600" cy="440871"/>
          </a:xfrm>
        </p:spPr>
        <p:txBody>
          <a:bodyPr/>
          <a:lstStyle/>
          <a:p>
            <a:r xmlns:a="http://schemas.openxmlformats.org/drawingml/2006/main">
              <a:rPr lang="vi" altLang="en-US" sz="2200" b="1" dirty="0">
                <a:solidFill>
                  <a:schemeClr val="tx1"/>
                </a:solidFill>
                <a:latin typeface="+mn-lt"/>
                <a:ea typeface="ＭＳ Ｐゴシック" charset="-128"/>
              </a:rPr>
              <a:t>truy vấn</a:t>
            </a:r>
            <a:r xmlns:a="http://schemas.openxmlformats.org/drawingml/2006/main">
              <a:rPr lang="vi" altLang="en-US" sz="2200" dirty="0">
                <a:solidFill>
                  <a:srgbClr val="FF0000"/>
                </a:solidFill>
                <a:latin typeface="+mn-lt"/>
                <a:ea typeface="ＭＳ Ｐゴシック" charset="-128"/>
              </a:rPr>
              <a:t> </a:t>
            </a:r>
            <a:r xmlns:a="http://schemas.openxmlformats.org/drawingml/2006/main">
              <a:rPr lang="vi" altLang="en-US" sz="2200" dirty="0">
                <a:latin typeface="+mn-lt"/>
                <a:ea typeface="ＭＳ Ｐゴシック" charset="-128"/>
              </a:rPr>
              <a:t>và </a:t>
            </a:r>
            <a:r xmlns:a="http://schemas.openxmlformats.org/drawingml/2006/main">
              <a:rPr lang="vi" altLang="en-US" sz="2200" b="1" dirty="0">
                <a:solidFill>
                  <a:schemeClr val="tx1"/>
                </a:solidFill>
                <a:latin typeface="+mn-lt"/>
                <a:ea typeface="ＭＳ Ｐゴシック" charset="-128"/>
              </a:rPr>
              <a:t>trả lời </a:t>
            </a:r>
            <a:r xmlns:a="http://schemas.openxmlformats.org/drawingml/2006/main">
              <a:rPr lang="vi" altLang="en-US" sz="2200" dirty="0">
                <a:latin typeface="+mn-lt"/>
                <a:ea typeface="ＭＳ Ｐゴシック" charset="-128"/>
              </a:rPr>
              <a:t>tin nhắn, cả hai đều có cùng </a:t>
            </a:r>
            <a:r xmlns:a="http://schemas.openxmlformats.org/drawingml/2006/main">
              <a:rPr lang="vi" altLang="en-US" sz="2200" b="1" dirty="0" smtClean="0">
                <a:solidFill>
                  <a:schemeClr val="tx1"/>
                </a:solidFill>
                <a:latin typeface="+mn-lt"/>
                <a:ea typeface="ＭＳ Ｐゴシック" charset="-128"/>
              </a:rPr>
              <a:t>định dạng </a:t>
            </a:r>
            <a:endParaRPr xmlns:a="http://schemas.openxmlformats.org/drawingml/2006/main" lang="en-US" altLang="en-US" sz="2200" b="1" dirty="0">
              <a:solidFill>
                <a:schemeClr val="tx1"/>
              </a:solidFill>
              <a:latin typeface="+mn-lt"/>
              <a:ea typeface="ＭＳ Ｐゴシック" charset="-128"/>
            </a:endParaRPr>
            <a:r xmlns:a="http://schemas.openxmlformats.org/drawingml/2006/main">
              <a:rPr lang="vi" altLang="en-US" sz="2200" b="1" dirty="0">
                <a:solidFill>
                  <a:schemeClr val="tx1"/>
                </a:solidFill>
                <a:latin typeface="+mn-lt"/>
                <a:ea typeface="ＭＳ Ｐゴシック" charset="-128"/>
              </a:rPr>
              <a:t>tin nhắn</a:t>
            </a:r>
          </a:p>
        </p:txBody>
      </p:sp>
      <p:pic>
        <p:nvPicPr>
          <p:cNvPr id="9" name="Picture 8" descr="A table has 7 rows. Rows 1 through 3 have 2 columns, each 2 bytes long. Row 1. Column 1, identification. Column 2, flags. Row 2. Column 1, number of questions. Column 2, number of answer R R’s. Row 3. Column 1, number of authority R R’s. Column 2, number of additional R R’s. Row 4, questions, variable number of questions. Row 5, answers, variable number of R R’s. Row 6, authority, variable number of R R’s. Row 7, additional info, variable number of R R’s. The message header, identification, 16 bit number for query, the reply to query uses the same number. The flags, query or reply, recursion desired, recursion available, reply is authoritative."/>
          <p:cNvPicPr>
            <a:picLocks noChangeAspect="1"/>
          </p:cNvPicPr>
          <p:nvPr/>
        </p:nvPicPr>
        <p:blipFill>
          <a:blip r:embed="rId2"/>
          <a:stretch>
            <a:fillRect/>
          </a:stretch>
        </p:blipFill>
        <p:spPr>
          <a:xfrm>
            <a:off x="767766" y="2220690"/>
            <a:ext cx="7608467" cy="4139543"/>
          </a:xfrm>
          <a:prstGeom prst="rect">
            <a:avLst/>
          </a:prstGeom>
        </p:spPr>
      </p:pic>
    </p:spTree>
    <p:extLst>
      <p:ext uri="{BB962C8B-B14F-4D97-AF65-F5344CB8AC3E}">
        <p14:creationId xmlns:p14="http://schemas.microsoft.com/office/powerpoint/2010/main" val="120916701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Đ.</a:t>
            </a:r>
            <a:r xmlns:a="http://schemas.openxmlformats.org/drawingml/2006/main">
              <a:rPr lang="vi" sz="100" dirty="0" smtClean="0"/>
              <a:t> </a:t>
            </a:r>
            <a:r xmlns:a="http://schemas.openxmlformats.org/drawingml/2006/main">
              <a:rPr lang="vi" dirty="0" smtClean="0"/>
              <a:t>N</a:t>
            </a:r>
            <a:r xmlns:a="http://schemas.openxmlformats.org/drawingml/2006/main">
              <a:rPr lang="vi" sz="100" dirty="0" smtClean="0"/>
              <a:t> Giao thức </a:t>
            </a:r>
            <a:r xmlns:a="http://schemas.openxmlformats.org/drawingml/2006/main">
              <a:rPr lang="vi" dirty="0" smtClean="0"/>
              <a:t>S </a:t>
            </a:r>
            <a:r xmlns:a="http://schemas.openxmlformats.org/drawingml/2006/main">
              <a:rPr lang="vi" dirty="0"/>
              <a:t>, </a:t>
            </a:r>
            <a:r xmlns:a="http://schemas.openxmlformats.org/drawingml/2006/main">
              <a:rPr lang="vi" dirty="0" smtClean="0"/>
              <a:t>Tin nhắn </a:t>
            </a:r>
            <a:r xmlns:a="http://schemas.openxmlformats.org/drawingml/2006/main">
              <a:rPr lang="vi" sz="2000" b="0" dirty="0" smtClean="0"/>
              <a:t>(2 trên 2)</a:t>
            </a:r>
            <a:endParaRPr xmlns:a="http://schemas.openxmlformats.org/drawingml/2006/main" lang="en-US" sz="2000" b="0" dirty="0"/>
          </a:p>
        </p:txBody>
      </p:sp>
      <p:pic>
        <p:nvPicPr>
          <p:cNvPr id="5" name="Picture 4" descr="A table has 7 rows. Rows 1 through 3 have 2 columns, each 2 bytes long. Rows 4 through 7 have identifying notes. Row 1. Column 1, identification. Column 2, flags. Row 2. Column 1, number of questions. Column 2, number answer R R’s. Row 3. Column 1, number authority R R’s. Column 2, number additional R R’s. Row 4, questions, variable number of questions. Notes, name, type fields for a query. Row 5, answers, variable number of R R’s. Notes, R R’s in response to query. Row 6, authority, variable number of R R’s. Notes, records for authoritative servers. Row 7, additional info, variable number of R R’s. Notes, additional, helpful, info that may be used."/>
          <p:cNvPicPr>
            <a:picLocks noChangeAspect="1"/>
          </p:cNvPicPr>
          <p:nvPr/>
        </p:nvPicPr>
        <p:blipFill>
          <a:blip r:embed="rId2"/>
          <a:stretch>
            <a:fillRect/>
          </a:stretch>
        </p:blipFill>
        <p:spPr>
          <a:xfrm>
            <a:off x="907986" y="1573908"/>
            <a:ext cx="7328027" cy="4633362"/>
          </a:xfrm>
          <a:prstGeom prst="rect">
            <a:avLst/>
          </a:prstGeom>
        </p:spPr>
      </p:pic>
    </p:spTree>
    <p:extLst>
      <p:ext uri="{BB962C8B-B14F-4D97-AF65-F5344CB8AC3E}">
        <p14:creationId xmlns:p14="http://schemas.microsoft.com/office/powerpoint/2010/main" val="95688815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Chèn bản ghi vào </a:t>
            </a:r>
            <a:r xmlns:a="http://schemas.openxmlformats.org/drawingml/2006/main">
              <a:rPr lang="vi" dirty="0" smtClean="0"/>
              <a:t>D</a:t>
            </a:r>
            <a:r xmlns:a="http://schemas.openxmlformats.org/drawingml/2006/main">
              <a:rPr lang="vi" sz="100" dirty="0" smtClean="0"/>
              <a:t> </a:t>
            </a:r>
            <a:r xmlns:a="http://schemas.openxmlformats.org/drawingml/2006/main">
              <a:rPr lang="vi" dirty="0" smtClean="0"/>
              <a:t>N</a:t>
            </a:r>
            <a:r xmlns:a="http://schemas.openxmlformats.org/drawingml/2006/main">
              <a:rPr lang="vi" sz="100" dirty="0" smtClean="0"/>
              <a:t> </a:t>
            </a:r>
            <a:r xmlns:a="http://schemas.openxmlformats.org/drawingml/2006/main">
              <a:rPr lang="vi" dirty="0" smtClean="0"/>
              <a:t>S</a:t>
            </a:r>
            <a:endParaRPr xmlns:a="http://schemas.openxmlformats.org/drawingml/2006/main" lang="en-US" dirty="0"/>
          </a:p>
        </p:txBody>
      </p:sp>
      <p:sp>
        <p:nvSpPr>
          <p:cNvPr id="3" name="Text Placeholder 2"/>
          <p:cNvSpPr>
            <a:spLocks noGrp="1"/>
          </p:cNvSpPr>
          <p:nvPr>
            <p:ph type="body" idx="1"/>
          </p:nvPr>
        </p:nvSpPr>
        <p:spPr>
          <a:xfrm>
            <a:off x="457200" y="1600200"/>
            <a:ext cx="8229600" cy="2612571"/>
          </a:xfrm>
        </p:spPr>
        <p:txBody>
          <a:bodyPr/>
          <a:lstStyle/>
          <a:p>
            <a:r xmlns:a="http://schemas.openxmlformats.org/drawingml/2006/main">
              <a:rPr lang="vi" altLang="en-US" sz="2400" dirty="0">
                <a:latin typeface="+mn-lt"/>
                <a:ea typeface="ＭＳ Ｐゴシック" charset="-128"/>
              </a:rPr>
              <a:t>ví dụ: startup mới </a:t>
            </a:r>
            <a:r xmlns:a="http://schemas.openxmlformats.org/drawingml/2006/main">
              <a:rPr lang="vi" altLang="ja-JP" sz="2400" dirty="0" smtClean="0">
                <a:latin typeface="+mn-lt"/>
                <a:ea typeface="ＭＳ Ｐゴシック" charset="-128"/>
              </a:rPr>
              <a:t>“Network Utopia”</a:t>
            </a:r>
            <a:endParaRPr xmlns:a="http://schemas.openxmlformats.org/drawingml/2006/main" lang="en-US" altLang="ja-JP" sz="2400" dirty="0">
              <a:latin typeface="+mn-lt"/>
              <a:ea typeface="ＭＳ Ｐゴシック" charset="-128"/>
            </a:endParaRPr>
          </a:p>
          <a:p>
            <a:r xmlns:a="http://schemas.openxmlformats.org/drawingml/2006/main">
              <a:rPr lang="vi" altLang="en-US" sz="2400" dirty="0">
                <a:latin typeface="+mn-lt"/>
                <a:ea typeface="ＭＳ Ｐゴシック" charset="-128"/>
              </a:rPr>
              <a:t>đăng ký tên networkuptopia.com tại </a:t>
            </a:r>
            <a:r xmlns:a="http://schemas.openxmlformats.org/drawingml/2006/main">
              <a:rPr lang="vi" altLang="en-US" sz="2400" b="1" dirty="0" smtClean="0">
                <a:solidFill>
                  <a:schemeClr val="tx1"/>
                </a:solidFill>
                <a:latin typeface="+mn-lt"/>
                <a:ea typeface="ＭＳ Ｐゴシック" charset="-128"/>
              </a:rPr>
              <a:t>D</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400" b="1" dirty="0" smtClean="0">
                <a:solidFill>
                  <a:schemeClr val="tx1"/>
                </a:solidFill>
                <a:latin typeface="+mn-lt"/>
                <a:ea typeface="ＭＳ Ｐゴシック" charset="-128"/>
              </a:rPr>
              <a:t>N</a:t>
            </a:r>
            <a:r xmlns:a="http://schemas.openxmlformats.org/drawingml/2006/main">
              <a:rPr lang="vi" altLang="en-US" sz="100" b="1" dirty="0" smtClean="0">
                <a:solidFill>
                  <a:schemeClr val="tx1"/>
                </a:solidFill>
                <a:latin typeface="+mn-lt"/>
                <a:ea typeface="ＭＳ Ｐゴシック" charset="-128"/>
              </a:rPr>
              <a:t> Công </a:t>
            </a:r>
            <a:r xmlns:a="http://schemas.openxmlformats.org/drawingml/2006/main">
              <a:rPr lang="vi" altLang="en-US" sz="2400" b="1" dirty="0">
                <a:solidFill>
                  <a:schemeClr val="tx1"/>
                </a:solidFill>
                <a:latin typeface="+mn-lt"/>
                <a:ea typeface="ＭＳ Ｐゴシック" charset="-128"/>
              </a:rPr>
              <a:t>ty đăng ký </a:t>
            </a:r>
            <a:r xmlns:a="http://schemas.openxmlformats.org/drawingml/2006/main">
              <a:rPr lang="vi" altLang="en-US" sz="2400" b="1" dirty="0" smtClean="0">
                <a:solidFill>
                  <a:schemeClr val="tx1"/>
                </a:solidFill>
                <a:latin typeface="+mn-lt"/>
                <a:ea typeface="ＭＳ Ｐゴシック" charset="-128"/>
              </a:rPr>
              <a:t>S </a:t>
            </a:r>
            <a:r xmlns:a="http://schemas.openxmlformats.org/drawingml/2006/main">
              <a:rPr lang="vi" altLang="en-US" sz="2400" dirty="0">
                <a:latin typeface="+mn-lt"/>
                <a:ea typeface="ＭＳ Ｐゴシック" charset="-128"/>
              </a:rPr>
              <a:t>(ví dụ: Giải pháp mạng)</a:t>
            </a:r>
          </a:p>
          <a:p>
            <a:pPr xmlns:a="http://schemas.openxmlformats.org/drawingml/2006/main" lvl="1"/>
            <a:r xmlns:a="http://schemas.openxmlformats.org/drawingml/2006/main">
              <a:rPr lang="vi" altLang="en-US" sz="2400" dirty="0">
                <a:latin typeface="+mn-lt"/>
                <a:ea typeface="ＭＳ Ｐゴシック" charset="-128"/>
              </a:rPr>
              <a:t>cung cấp tên, </a:t>
            </a:r>
            <a:r xmlns:a="http://schemas.openxmlformats.org/drawingml/2006/main">
              <a:rPr lang="vi" altLang="en-US" sz="2400" dirty="0" smtClean="0">
                <a:latin typeface="+mn-lt"/>
                <a:ea typeface="ＭＳ Ｐゴシック" charset="-128"/>
              </a:rPr>
              <a:t>tôi</a:t>
            </a:r>
            <a:r xmlns:a="http://schemas.openxmlformats.org/drawingml/2006/main">
              <a:rPr lang="vi" altLang="en-US" sz="100" dirty="0" smtClean="0">
                <a:latin typeface="+mn-lt"/>
                <a:ea typeface="ＭＳ Ｐゴシック" charset="-128"/>
              </a:rPr>
              <a:t> Địa chỉ </a:t>
            </a:r>
            <a:r xmlns:a="http://schemas.openxmlformats.org/drawingml/2006/main">
              <a:rPr lang="vi" altLang="en-US" sz="2400" dirty="0" smtClean="0">
                <a:latin typeface="+mn-lt"/>
                <a:ea typeface="ＭＳ Ｐゴシック" charset="-128"/>
              </a:rPr>
              <a:t>P </a:t>
            </a:r>
            <a:r xmlns:a="http://schemas.openxmlformats.org/drawingml/2006/main">
              <a:rPr lang="vi" altLang="en-US" sz="2400" dirty="0">
                <a:latin typeface="+mn-lt"/>
                <a:ea typeface="ＭＳ Ｐゴシック" charset="-128"/>
              </a:rPr>
              <a:t>của máy chủ tên có thẩm quyền (chính và phụ)</a:t>
            </a:r>
          </a:p>
          <a:p>
            <a:pPr xmlns:a="http://schemas.openxmlformats.org/drawingml/2006/main" lvl="1"/>
            <a:r xmlns:a="http://schemas.openxmlformats.org/drawingml/2006/main">
              <a:rPr lang="vi" altLang="en-US" sz="2400" dirty="0">
                <a:latin typeface="+mn-lt"/>
                <a:ea typeface="ＭＳ Ｐゴシック" charset="-128"/>
              </a:rPr>
              <a:t>công ty đăng ký chèn hai </a:t>
            </a:r>
            <a:r xmlns:a="http://schemas.openxmlformats.org/drawingml/2006/main">
              <a:rPr lang="vi" altLang="en-US" sz="2400" dirty="0" smtClean="0">
                <a:latin typeface="+mn-lt"/>
                <a:ea typeface="ＭＳ Ｐゴシック" charset="-128"/>
              </a:rPr>
              <a:t>R</a:t>
            </a:r>
            <a:r xmlns:a="http://schemas.openxmlformats.org/drawingml/2006/main">
              <a:rPr lang="vi" altLang="en-US" sz="100" dirty="0" smtClean="0">
                <a:latin typeface="+mn-lt"/>
                <a:ea typeface="ＭＳ Ｐゴシック" charset="-128"/>
              </a:rPr>
              <a:t> </a:t>
            </a:r>
            <a:r xmlns:a="http://schemas.openxmlformats.org/drawingml/2006/main">
              <a:rPr lang="vi" altLang="en-US" sz="2400" dirty="0" smtClean="0">
                <a:latin typeface="+mn-lt"/>
                <a:ea typeface="ＭＳ Ｐゴシック" charset="-128"/>
              </a:rPr>
              <a:t>r</a:t>
            </a:r>
            <a:r xmlns:a="http://schemas.openxmlformats.org/drawingml/2006/main">
              <a:rPr lang="vi" altLang="en-US" sz="100" dirty="0" smtClean="0">
                <a:latin typeface="+mn-lt"/>
                <a:ea typeface="ＭＳ Ｐゴシック" charset="-128"/>
              </a:rPr>
              <a:t> </a:t>
            </a:r>
            <a:r xmlns:a="http://schemas.openxmlformats.org/drawingml/2006/main">
              <a:rPr lang="vi" altLang="en-US" sz="2400" dirty="0" smtClean="0">
                <a:latin typeface="+mn-lt"/>
                <a:ea typeface="ＭＳ Ｐゴシック" charset="-128"/>
              </a:rPr>
              <a:t>s </a:t>
            </a:r>
            <a:r xmlns:a="http://schemas.openxmlformats.org/drawingml/2006/main" xmlns:r="http://schemas.openxmlformats.org/officeDocument/2006/relationships">
              <a:rPr lang="vi" altLang="en-US" sz="2400" dirty="0" smtClean="0">
                <a:latin typeface="+mn-lt"/>
                <a:ea typeface="ＭＳ Ｐゴシック" charset="-128"/>
                <a:hlinkClick r:id="rId2" action="ppaction://hlinkfile" tooltip="into.com"/>
              </a:rPr>
              <a:t>vào.com </a:t>
            </a:r>
            <a:r xmlns:a="http://schemas.openxmlformats.org/drawingml/2006/main">
              <a:rPr lang="vi" altLang="en-US" sz="2400" dirty="0" smtClean="0">
                <a:latin typeface="+mn-lt"/>
                <a:ea typeface="ＭＳ Ｐゴシック" charset="-128"/>
              </a:rPr>
              <a:t>T</a:t>
            </a:r>
            <a:r xmlns:a="http://schemas.openxmlformats.org/drawingml/2006/main">
              <a:rPr lang="vi" altLang="en-US" sz="100" dirty="0" smtClean="0">
                <a:latin typeface="+mn-lt"/>
                <a:ea typeface="ＭＳ Ｐゴシック" charset="-128"/>
              </a:rPr>
              <a:t> </a:t>
            </a:r>
            <a:r xmlns:a="http://schemas.openxmlformats.org/drawingml/2006/main">
              <a:rPr lang="vi" altLang="en-US" sz="2400" dirty="0" smtClean="0">
                <a:latin typeface="+mn-lt"/>
                <a:ea typeface="ＭＳ Ｐゴシック" charset="-128"/>
              </a:rPr>
              <a:t>L</a:t>
            </a:r>
            <a:r xmlns:a="http://schemas.openxmlformats.org/drawingml/2006/main">
              <a:rPr lang="vi" altLang="en-US" sz="100" dirty="0" smtClean="0">
                <a:latin typeface="+mn-lt"/>
                <a:ea typeface="ＭＳ Ｐゴシック" charset="-128"/>
              </a:rPr>
              <a:t> Máy chủ </a:t>
            </a:r>
            <a:r xmlns:a="http://schemas.openxmlformats.org/drawingml/2006/main">
              <a:rPr lang="vi" altLang="en-US" sz="2400" dirty="0" smtClean="0">
                <a:latin typeface="+mn-lt"/>
                <a:ea typeface="ＭＳ Ｐゴシック" charset="-128"/>
              </a:rPr>
              <a:t>D </a:t>
            </a:r>
            <a:r xmlns:a="http://schemas.openxmlformats.org/drawingml/2006/main">
              <a:rPr lang="vi" altLang="en-US" sz="2400" dirty="0">
                <a:latin typeface="+mn-lt"/>
                <a:ea typeface="ＭＳ Ｐゴシック" charset="-128"/>
              </a:rPr>
              <a:t>:</a:t>
            </a:r>
            <a:endParaRPr xmlns:a="http://schemas.openxmlformats.org/drawingml/2006/main" lang="en-US" sz="2400" dirty="0">
              <a:latin typeface="+mn-lt"/>
            </a:endParaRPr>
          </a:p>
        </p:txBody>
      </p:sp>
      <p:pic>
        <p:nvPicPr>
          <p:cNvPr id="5" name="Picture 4" descr="2 lines of code. Line 1. Left parenthesis network utopia dot com comma d n s 1 dot network utopia dot com comma N S right parenthesis. Line 2. Left parenthesis d n s 1 dot network utopia dot com comma 212 period 212 period 212 period 1 comma A right parenthesis."/>
          <p:cNvPicPr>
            <a:picLocks noChangeAspect="1"/>
          </p:cNvPicPr>
          <p:nvPr/>
        </p:nvPicPr>
        <p:blipFill rotWithShape="1">
          <a:blip r:embed="rId3"/>
          <a:srcRect l="4004"/>
          <a:stretch/>
        </p:blipFill>
        <p:spPr>
          <a:xfrm>
            <a:off x="888844" y="4343400"/>
            <a:ext cx="7438445" cy="865707"/>
          </a:xfrm>
          <a:prstGeom prst="rect">
            <a:avLst/>
          </a:prstGeom>
        </p:spPr>
      </p:pic>
      <p:sp>
        <p:nvSpPr>
          <p:cNvPr id="4" name="Text Placeholder 3"/>
          <p:cNvSpPr>
            <a:spLocks noGrp="1"/>
          </p:cNvSpPr>
          <p:nvPr>
            <p:ph type="body" idx="2"/>
          </p:nvPr>
        </p:nvSpPr>
        <p:spPr>
          <a:xfrm>
            <a:off x="457200" y="5176805"/>
            <a:ext cx="8229600" cy="1214851"/>
          </a:xfrm>
        </p:spPr>
        <p:txBody>
          <a:bodyPr anchor="ctr"/>
          <a:lstStyle/>
          <a:p>
            <a:r xmlns:a="http://schemas.openxmlformats.org/drawingml/2006/main">
              <a:rPr lang="vi" altLang="en-US" sz="2400" dirty="0">
                <a:latin typeface="+mn-lt"/>
                <a:ea typeface="ＭＳ Ｐゴシック" charset="-128"/>
              </a:rPr>
              <a:t>tạo bản ghi loại máy chủ có thẩm quyền A cho </a:t>
            </a:r>
            <a:r xmlns:a="http://schemas.openxmlformats.org/drawingml/2006/main" xmlns:r="http://schemas.openxmlformats.org/officeDocument/2006/relationships">
              <a:rPr lang="vi" altLang="en-US" sz="2400" dirty="0">
                <a:latin typeface="+mn-lt"/>
                <a:ea typeface="ＭＳ Ｐゴシック" charset="-128"/>
                <a:hlinkClick r:id="rId4" tooltip="http://www.networkuptopia.com/"/>
              </a:rPr>
              <a:t>www.networkuptopia.com </a:t>
            </a:r>
            <a:r xmlns:a="http://schemas.openxmlformats.org/drawingml/2006/main">
              <a:rPr lang="vi" altLang="en-US" sz="2400" dirty="0">
                <a:latin typeface="+mn-lt"/>
                <a:ea typeface="ＭＳ Ｐゴシック" charset="-128"/>
              </a:rPr>
              <a:t>; loại </a:t>
            </a:r>
            <a:r xmlns:a="http://schemas.openxmlformats.org/drawingml/2006/main">
              <a:rPr lang="vi" altLang="en-US" sz="2400" dirty="0" smtClean="0">
                <a:latin typeface="+mn-lt"/>
                <a:ea typeface="ＭＳ Ｐゴシック" charset="-128"/>
              </a:rPr>
              <a:t>M</a:t>
            </a:r>
            <a:r xmlns:a="http://schemas.openxmlformats.org/drawingml/2006/main">
              <a:rPr lang="vi" altLang="en-US" sz="100" dirty="0" smtClean="0">
                <a:latin typeface="+mn-lt"/>
                <a:ea typeface="ＭＳ Ｐゴシック" charset="-128"/>
              </a:rPr>
              <a:t> Bản ghi </a:t>
            </a:r>
            <a:r xmlns:a="http://schemas.openxmlformats.org/drawingml/2006/main">
              <a:rPr lang="vi" altLang="en-US" sz="2400" dirty="0" smtClean="0">
                <a:latin typeface="+mn-lt"/>
                <a:ea typeface="ＭＳ Ｐゴシック" charset="-128"/>
              </a:rPr>
              <a:t>X </a:t>
            </a:r>
            <a:r xmlns:a="http://schemas.openxmlformats.org/drawingml/2006/main">
              <a:rPr lang="vi" altLang="en-US" sz="2400" dirty="0">
                <a:latin typeface="+mn-lt"/>
                <a:ea typeface="ＭＳ Ｐゴシック" charset="-128"/>
              </a:rPr>
              <a:t>cho </a:t>
            </a:r>
            <a:r xmlns:a="http://schemas.openxmlformats.org/drawingml/2006/main">
              <a:rPr lang="vi" altLang="en-US" sz="2400" dirty="0" smtClean="0">
                <a:latin typeface="+mn-lt"/>
                <a:ea typeface="ＭＳ Ｐゴシック" charset="-128"/>
              </a:rPr>
              <a:t>networkutopia.com</a:t>
            </a:r>
            <a:endParaRPr xmlns:a="http://schemas.openxmlformats.org/drawingml/2006/main" lang="en-US" altLang="en-US" sz="2400" dirty="0">
              <a:latin typeface="+mn-lt"/>
              <a:ea typeface="ＭＳ Ｐゴシック" charset="-128"/>
            </a:endParaRPr>
          </a:p>
        </p:txBody>
      </p:sp>
    </p:spTree>
    <p:extLst>
      <p:ext uri="{BB962C8B-B14F-4D97-AF65-F5344CB8AC3E}">
        <p14:creationId xmlns:p14="http://schemas.microsoft.com/office/powerpoint/2010/main" val="237546419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a:ea typeface="ＭＳ Ｐゴシック" charset="-128"/>
              </a:rPr>
              <a:t>Tấn công D</a:t>
            </a:r>
            <a:r xmlns:a="http://schemas.openxmlformats.org/drawingml/2006/main">
              <a:rPr lang="vi" altLang="en-US" sz="100" dirty="0">
                <a:ea typeface="ＭＳ Ｐゴシック" charset="-128"/>
              </a:rPr>
              <a:t> </a:t>
            </a:r>
            <a:r xmlns:a="http://schemas.openxmlformats.org/drawingml/2006/main">
              <a:rPr lang="vi" altLang="en-US" dirty="0">
                <a:ea typeface="ＭＳ Ｐゴシック" charset="-128"/>
              </a:rPr>
              <a:t>N</a:t>
            </a:r>
            <a:r xmlns:a="http://schemas.openxmlformats.org/drawingml/2006/main">
              <a:rPr lang="vi" altLang="en-US" sz="100" dirty="0">
                <a:ea typeface="ＭＳ Ｐゴシック" charset="-128"/>
              </a:rPr>
              <a:t> </a:t>
            </a:r>
            <a:r xmlns:a="http://schemas.openxmlformats.org/drawingml/2006/main">
              <a:rPr lang="vi" altLang="en-US" dirty="0">
                <a:ea typeface="ＭＳ Ｐゴシック" charset="-128"/>
              </a:rPr>
              <a:t>S</a:t>
            </a:r>
            <a:endParaRPr xmlns:a="http://schemas.openxmlformats.org/drawingml/2006/main" lang="en-US" dirty="0"/>
          </a:p>
        </p:txBody>
      </p:sp>
      <p:sp>
        <p:nvSpPr>
          <p:cNvPr id="3" name="Text Placeholder 2"/>
          <p:cNvSpPr>
            <a:spLocks noGrp="1"/>
          </p:cNvSpPr>
          <p:nvPr>
            <p:ph type="body" idx="1"/>
          </p:nvPr>
        </p:nvSpPr>
        <p:spPr>
          <a:xfrm>
            <a:off x="457199" y="1600200"/>
            <a:ext cx="4026311" cy="4800600"/>
          </a:xfrm>
        </p:spPr>
        <p:txBody>
          <a:bodyPr/>
          <a:lstStyle/>
          <a:p>
            <a:pPr xmlns:a="http://schemas.openxmlformats.org/drawingml/2006/main">
              <a:buFont typeface="Wingdings" panose="05000000000000000000" pitchFamily="2" charset="2"/>
              <a:buNone/>
            </a:pPr>
            <a:r xmlns:a="http://schemas.openxmlformats.org/drawingml/2006/main">
              <a:rPr lang="vi" altLang="en-US" sz="2200" b="1" dirty="0">
                <a:solidFill>
                  <a:schemeClr val="tx1"/>
                </a:solidFill>
                <a:latin typeface="+mn-lt"/>
                <a:ea typeface="ＭＳ Ｐゴシック" charset="-128"/>
              </a:rPr>
              <a:t>Đ.</a:t>
            </a:r>
            <a:r xmlns:a="http://schemas.openxmlformats.org/drawingml/2006/main">
              <a:rPr lang="vi" altLang="en-US" sz="100" b="1" dirty="0">
                <a:solidFill>
                  <a:schemeClr val="tx1"/>
                </a:solidFill>
                <a:latin typeface="+mn-lt"/>
                <a:ea typeface="ＭＳ Ｐゴシック" charset="-128"/>
              </a:rPr>
              <a:t> </a:t>
            </a:r>
            <a:r xmlns:a="http://schemas.openxmlformats.org/drawingml/2006/main">
              <a:rPr lang="vi" altLang="en-US" sz="2200" b="1" dirty="0">
                <a:solidFill>
                  <a:schemeClr val="tx1"/>
                </a:solidFill>
                <a:latin typeface="+mn-lt"/>
                <a:ea typeface="ＭＳ Ｐゴシック" charset="-128"/>
              </a:rPr>
              <a:t>Đ.</a:t>
            </a:r>
            <a:r xmlns:a="http://schemas.openxmlformats.org/drawingml/2006/main">
              <a:rPr lang="vi" altLang="en-US" sz="100" b="1" dirty="0">
                <a:solidFill>
                  <a:schemeClr val="tx1"/>
                </a:solidFill>
                <a:latin typeface="+mn-lt"/>
                <a:ea typeface="ＭＳ Ｐゴシック" charset="-128"/>
              </a:rPr>
              <a:t> </a:t>
            </a:r>
            <a:r xmlns:a="http://schemas.openxmlformats.org/drawingml/2006/main">
              <a:rPr lang="vi" altLang="en-US" sz="2200" b="1" dirty="0">
                <a:solidFill>
                  <a:schemeClr val="tx1"/>
                </a:solidFill>
                <a:latin typeface="+mn-lt"/>
                <a:ea typeface="ＭＳ Ｐゴシック" charset="-128"/>
              </a:rPr>
              <a:t>o</a:t>
            </a:r>
            <a:r xmlns:a="http://schemas.openxmlformats.org/drawingml/2006/main">
              <a:rPr lang="vi" altLang="en-US" sz="100" b="1" dirty="0">
                <a:solidFill>
                  <a:schemeClr val="tx1"/>
                </a:solidFill>
                <a:latin typeface="+mn-lt"/>
                <a:ea typeface="ＭＳ Ｐゴシック" charset="-128"/>
              </a:rPr>
              <a:t> </a:t>
            </a:r>
            <a:r xmlns:a="http://schemas.openxmlformats.org/drawingml/2006/main">
              <a:rPr lang="vi" altLang="en-US" sz="2200" b="1" dirty="0">
                <a:solidFill>
                  <a:schemeClr val="tx1"/>
                </a:solidFill>
                <a:latin typeface="+mn-lt"/>
                <a:ea typeface="ＭＳ Ｐゴシック" charset="-128"/>
              </a:rPr>
              <a:t>tấn công S</a:t>
            </a:r>
          </a:p>
          <a:p>
            <a:r xmlns:a="http://schemas.openxmlformats.org/drawingml/2006/main">
              <a:rPr lang="vi" altLang="en-US" sz="2200" dirty="0">
                <a:latin typeface="+mn-lt"/>
                <a:ea typeface="ＭＳ Ｐゴシック" charset="-128"/>
              </a:rPr>
              <a:t>bắn phá các máy chủ gốc với lưu lượng truy cập</a:t>
            </a:r>
          </a:p>
          <a:p>
            <a:pPr xmlns:a="http://schemas.openxmlformats.org/drawingml/2006/main" marL="741600" lvl="1" indent="-284400"/>
            <a:r xmlns:a="http://schemas.openxmlformats.org/drawingml/2006/main">
              <a:rPr lang="vi" altLang="en-US" sz="2200" dirty="0">
                <a:latin typeface="+mn-lt"/>
                <a:ea typeface="ＭＳ Ｐゴシック" charset="-128"/>
              </a:rPr>
              <a:t>không thành công cho đến nay</a:t>
            </a:r>
          </a:p>
          <a:p>
            <a:pPr xmlns:a="http://schemas.openxmlformats.org/drawingml/2006/main" marL="741600" lvl="1" indent="-284400"/>
            <a:r xmlns:a="http://schemas.openxmlformats.org/drawingml/2006/main">
              <a:rPr lang="vi" altLang="en-US" sz="2200" dirty="0">
                <a:latin typeface="+mn-lt"/>
                <a:ea typeface="ＭＳ Ｐゴシック" charset="-128"/>
              </a:rPr>
              <a:t>lọc lưu lượng truy cập</a:t>
            </a:r>
          </a:p>
          <a:p>
            <a:pPr xmlns:a="http://schemas.openxmlformats.org/drawingml/2006/main" marL="741600" lvl="1" indent="-284400"/>
            <a:r xmlns:a="http://schemas.openxmlformats.org/drawingml/2006/main">
              <a:rPr lang="vi" altLang="en-US" sz="2200" dirty="0">
                <a:latin typeface="+mn-lt"/>
                <a:ea typeface="ＭＳ Ｐゴシック" charset="-128"/>
              </a:rPr>
              <a:t>địa phương D</a:t>
            </a:r>
            <a:r xmlns:a="http://schemas.openxmlformats.org/drawingml/2006/main">
              <a:rPr lang="vi" altLang="en-US" sz="100" dirty="0">
                <a:latin typeface="+mn-lt"/>
                <a:ea typeface="ＭＳ Ｐゴシック" charset="-128"/>
              </a:rPr>
              <a:t> </a:t>
            </a:r>
            <a:r xmlns:a="http://schemas.openxmlformats.org/drawingml/2006/main">
              <a:rPr lang="vi" altLang="en-US" sz="2200" dirty="0">
                <a:latin typeface="+mn-lt"/>
                <a:ea typeface="ＭＳ Ｐゴシック" charset="-128"/>
              </a:rPr>
              <a:t>N</a:t>
            </a:r>
            <a:r xmlns:a="http://schemas.openxmlformats.org/drawingml/2006/main">
              <a:rPr lang="vi" altLang="en-US" sz="100" dirty="0">
                <a:latin typeface="+mn-lt"/>
                <a:ea typeface="ＭＳ Ｐゴシック" charset="-128"/>
              </a:rPr>
              <a:t> </a:t>
            </a:r>
            <a:r xmlns:a="http://schemas.openxmlformats.org/drawingml/2006/main">
              <a:rPr lang="vi" altLang="en-US" sz="2200" dirty="0">
                <a:latin typeface="+mn-lt"/>
                <a:ea typeface="ＭＳ Ｐゴシック" charset="-128"/>
              </a:rPr>
              <a:t>Bộ đệm máy chủ S tôi</a:t>
            </a:r>
            <a:r xmlns:a="http://schemas.openxmlformats.org/drawingml/2006/main">
              <a:rPr lang="vi" altLang="en-US" sz="100" dirty="0">
                <a:latin typeface="+mn-lt"/>
                <a:ea typeface="ＭＳ Ｐゴシック" charset="-128"/>
              </a:rPr>
              <a:t> </a:t>
            </a:r>
            <a:r xmlns:a="http://schemas.openxmlformats.org/drawingml/2006/main">
              <a:rPr lang="vi" altLang="en-US" sz="2200" dirty="0">
                <a:latin typeface="+mn-lt"/>
                <a:ea typeface="ＭＳ Ｐゴシック" charset="-128"/>
              </a:rPr>
              <a:t>P</a:t>
            </a:r>
            <a:r xmlns:a="http://schemas.openxmlformats.org/drawingml/2006/main">
              <a:rPr lang="vi" altLang="en-US" sz="100" dirty="0">
                <a:latin typeface="+mn-lt"/>
                <a:ea typeface="ＭＳ Ｐゴシック" charset="-128"/>
              </a:rPr>
              <a:t> </a:t>
            </a:r>
            <a:r xmlns:a="http://schemas.openxmlformats.org/drawingml/2006/main">
              <a:rPr lang="vi" altLang="en-US" sz="2200" dirty="0">
                <a:latin typeface="+mn-lt"/>
                <a:ea typeface="ＭＳ Ｐゴシック" charset="-128"/>
              </a:rPr>
              <a:t>mềm</a:t>
            </a:r>
            <a:r xmlns:a="http://schemas.openxmlformats.org/drawingml/2006/main">
              <a:rPr lang="vi" altLang="en-US" sz="100" dirty="0">
                <a:latin typeface="+mn-lt"/>
                <a:ea typeface="ＭＳ Ｐゴシック" charset="-128"/>
              </a:rPr>
              <a:t> </a:t>
            </a:r>
            <a:r xmlns:a="http://schemas.openxmlformats.org/drawingml/2006/main">
              <a:rPr lang="vi" altLang="en-US" sz="2200" dirty="0">
                <a:latin typeface="+mn-lt"/>
                <a:ea typeface="ＭＳ Ｐゴシック" charset="-128"/>
              </a:rPr>
              <a:t>L</a:t>
            </a:r>
            <a:r xmlns:a="http://schemas.openxmlformats.org/drawingml/2006/main">
              <a:rPr lang="vi" altLang="en-US" sz="100" dirty="0">
                <a:latin typeface="+mn-lt"/>
                <a:ea typeface="ＭＳ Ｐゴシック" charset="-128"/>
              </a:rPr>
              <a:t> </a:t>
            </a:r>
            <a:r xmlns:a="http://schemas.openxmlformats.org/drawingml/2006/main">
              <a:rPr lang="vi" altLang="en-US" sz="2200" dirty="0">
                <a:latin typeface="+mn-lt"/>
                <a:ea typeface="ＭＳ Ｐゴシック" charset="-128"/>
              </a:rPr>
              <a:t>Máy chủ D, cho phép bỏ qua máy chủ gốc</a:t>
            </a:r>
          </a:p>
          <a:p>
            <a:r xmlns:a="http://schemas.openxmlformats.org/drawingml/2006/main">
              <a:rPr lang="vi" altLang="en-US" sz="2200" dirty="0">
                <a:latin typeface="+mn-lt"/>
                <a:ea typeface="ＭＳ Ｐゴシック" charset="-128"/>
              </a:rPr>
              <a:t>bắn phá T</a:t>
            </a:r>
            <a:r xmlns:a="http://schemas.openxmlformats.org/drawingml/2006/main">
              <a:rPr lang="vi" altLang="en-US" sz="100" dirty="0">
                <a:latin typeface="+mn-lt"/>
                <a:ea typeface="ＭＳ Ｐゴシック" charset="-128"/>
              </a:rPr>
              <a:t> </a:t>
            </a:r>
            <a:r xmlns:a="http://schemas.openxmlformats.org/drawingml/2006/main">
              <a:rPr lang="vi" altLang="en-US" sz="2200" dirty="0">
                <a:latin typeface="+mn-lt"/>
                <a:ea typeface="ＭＳ Ｐゴシック" charset="-128"/>
              </a:rPr>
              <a:t>L</a:t>
            </a:r>
            <a:r xmlns:a="http://schemas.openxmlformats.org/drawingml/2006/main">
              <a:rPr lang="vi" altLang="en-US" sz="100" dirty="0">
                <a:latin typeface="+mn-lt"/>
                <a:ea typeface="ＭＳ Ｐゴシック" charset="-128"/>
              </a:rPr>
              <a:t> </a:t>
            </a:r>
            <a:r xmlns:a="http://schemas.openxmlformats.org/drawingml/2006/main">
              <a:rPr lang="vi" altLang="en-US" sz="2200" dirty="0">
                <a:latin typeface="+mn-lt"/>
                <a:ea typeface="ＭＳ Ｐゴシック" charset="-128"/>
              </a:rPr>
              <a:t>máy chủ D</a:t>
            </a:r>
          </a:p>
          <a:p>
            <a:pPr xmlns:a="http://schemas.openxmlformats.org/drawingml/2006/main" marL="741600" lvl="1" indent="-284400"/>
            <a:r xmlns:a="http://schemas.openxmlformats.org/drawingml/2006/main">
              <a:rPr lang="vi" altLang="en-US" sz="2200" dirty="0">
                <a:latin typeface="+mn-lt"/>
                <a:ea typeface="ＭＳ Ｐゴシック" charset="-128"/>
              </a:rPr>
              <a:t>có khả năng </a:t>
            </a:r>
            <a:r xmlns:a="http://schemas.openxmlformats.org/drawingml/2006/main">
              <a:rPr lang="vi" altLang="en-US" sz="2200" dirty="0" smtClean="0">
                <a:latin typeface="+mn-lt"/>
                <a:ea typeface="ＭＳ Ｐゴシック" charset="-128"/>
              </a:rPr>
              <a:t>nguy hiểm hơn</a:t>
            </a:r>
            <a:endParaRPr xmlns:a="http://schemas.openxmlformats.org/drawingml/2006/main" lang="en-US" altLang="en-US" sz="2200" dirty="0">
              <a:latin typeface="+mn-lt"/>
              <a:ea typeface="ＭＳ Ｐゴシック" charset="-128"/>
            </a:endParaRPr>
          </a:p>
        </p:txBody>
      </p:sp>
      <p:sp>
        <p:nvSpPr>
          <p:cNvPr id="4" name="Content Placeholder 3"/>
          <p:cNvSpPr>
            <a:spLocks noGrp="1"/>
          </p:cNvSpPr>
          <p:nvPr>
            <p:ph sz="quarter" idx="13"/>
          </p:nvPr>
        </p:nvSpPr>
        <p:spPr>
          <a:xfrm>
            <a:off x="4616244" y="1600199"/>
            <a:ext cx="4218040" cy="2662085"/>
          </a:xfrm>
        </p:spPr>
        <p:txBody>
          <a:bodyPr/>
          <a:lstStyle/>
          <a:p>
            <a:pPr xmlns:a="http://schemas.openxmlformats.org/drawingml/2006/main">
              <a:spcBef>
                <a:spcPts val="1500"/>
              </a:spcBef>
              <a:buFont typeface="Wingdings" panose="05000000000000000000" pitchFamily="2" charset="2"/>
              <a:buNone/>
              <a:defRPr/>
            </a:pPr>
            <a:r xmlns:a="http://schemas.openxmlformats.org/drawingml/2006/main">
              <a:rPr lang="vi" sz="2200" b="1" dirty="0">
                <a:solidFill>
                  <a:schemeClr val="tx1"/>
                </a:solidFill>
                <a:latin typeface="+mn-lt"/>
              </a:rPr>
              <a:t>chuyển hướng tấn công</a:t>
            </a:r>
          </a:p>
          <a:p>
            <a:pPr xmlns:a="http://schemas.openxmlformats.org/drawingml/2006/main">
              <a:spcBef>
                <a:spcPts val="1500"/>
              </a:spcBef>
              <a:buClr>
                <a:schemeClr val="tx2"/>
              </a:buClr>
              <a:buFont typeface="Arial" panose="020B0604020202020204" pitchFamily="34" charset="0"/>
              <a:buChar char="•"/>
              <a:defRPr/>
            </a:pPr>
            <a:r xmlns:a="http://schemas.openxmlformats.org/drawingml/2006/main">
              <a:rPr lang="vi" sz="2200" dirty="0">
                <a:latin typeface="+mn-lt"/>
              </a:rPr>
              <a:t>người trung gian</a:t>
            </a:r>
          </a:p>
          <a:p>
            <a:pPr xmlns:a="http://schemas.openxmlformats.org/drawingml/2006/main" marL="741600" lvl="1">
              <a:spcBef>
                <a:spcPts val="600"/>
              </a:spcBef>
              <a:buClr>
                <a:schemeClr val="tx2"/>
              </a:buClr>
              <a:buFont typeface="Arial" panose="020B0604020202020204" pitchFamily="34" charset="0"/>
              <a:buChar char="−"/>
              <a:defRPr/>
            </a:pPr>
            <a:r xmlns:a="http://schemas.openxmlformats.org/drawingml/2006/main">
              <a:rPr lang="vi" sz="2200" dirty="0">
                <a:latin typeface="+mn-lt"/>
              </a:rPr>
              <a:t>truy vấn chặn</a:t>
            </a:r>
          </a:p>
          <a:p>
            <a:pPr xmlns:a="http://schemas.openxmlformats.org/drawingml/2006/main">
              <a:spcBef>
                <a:spcPts val="1500"/>
              </a:spcBef>
              <a:buClr>
                <a:schemeClr val="tx2"/>
              </a:buClr>
              <a:buFont typeface="Arial" panose="020B0604020202020204" pitchFamily="34" charset="0"/>
              <a:buChar char="•"/>
              <a:defRPr/>
            </a:pPr>
            <a:r xmlns:a="http://schemas.openxmlformats.org/drawingml/2006/main">
              <a:rPr lang="vi" sz="2200" dirty="0">
                <a:latin typeface="+mn-lt"/>
              </a:rPr>
              <a:t>Đ.</a:t>
            </a:r>
            <a:r xmlns:a="http://schemas.openxmlformats.org/drawingml/2006/main">
              <a:rPr lang="vi" sz="100" dirty="0">
                <a:latin typeface="+mn-lt"/>
              </a:rPr>
              <a:t> </a:t>
            </a:r>
            <a:r xmlns:a="http://schemas.openxmlformats.org/drawingml/2006/main">
              <a:rPr lang="vi" sz="2200" dirty="0">
                <a:latin typeface="+mn-lt"/>
              </a:rPr>
              <a:t>N</a:t>
            </a:r>
            <a:r xmlns:a="http://schemas.openxmlformats.org/drawingml/2006/main">
              <a:rPr lang="vi" sz="100" dirty="0">
                <a:latin typeface="+mn-lt"/>
              </a:rPr>
              <a:t> </a:t>
            </a:r>
            <a:r xmlns:a="http://schemas.openxmlformats.org/drawingml/2006/main">
              <a:rPr lang="vi" sz="2200" dirty="0">
                <a:latin typeface="+mn-lt"/>
              </a:rPr>
              <a:t>ngộ độc S</a:t>
            </a:r>
          </a:p>
          <a:p>
            <a:pPr xmlns:a="http://schemas.openxmlformats.org/drawingml/2006/main" marL="741600" lvl="1">
              <a:spcBef>
                <a:spcPts val="600"/>
              </a:spcBef>
              <a:buClr>
                <a:schemeClr val="tx2"/>
              </a:buClr>
              <a:buFont typeface="Arial" panose="020B0604020202020204" pitchFamily="34" charset="0"/>
              <a:buChar char="−"/>
              <a:defRPr/>
            </a:pPr>
            <a:r xmlns:a="http://schemas.openxmlformats.org/drawingml/2006/main">
              <a:rPr lang="vi" sz="2200" dirty="0">
                <a:latin typeface="+mn-lt"/>
              </a:rPr>
              <a:t>Gửi tin cậy không có thật cho D</a:t>
            </a:r>
            <a:r xmlns:a="http://schemas.openxmlformats.org/drawingml/2006/main">
              <a:rPr lang="vi" sz="100" dirty="0">
                <a:latin typeface="+mn-lt"/>
              </a:rPr>
              <a:t> </a:t>
            </a:r>
            <a:r xmlns:a="http://schemas.openxmlformats.org/drawingml/2006/main">
              <a:rPr lang="vi" sz="2200" dirty="0">
                <a:latin typeface="+mn-lt"/>
              </a:rPr>
              <a:t>N</a:t>
            </a:r>
            <a:r xmlns:a="http://schemas.openxmlformats.org/drawingml/2006/main">
              <a:rPr lang="vi" sz="100" dirty="0">
                <a:latin typeface="+mn-lt"/>
              </a:rPr>
              <a:t> </a:t>
            </a:r>
            <a:r xmlns:a="http://schemas.openxmlformats.org/drawingml/2006/main">
              <a:rPr lang="vi" sz="2200" dirty="0">
                <a:latin typeface="+mn-lt"/>
              </a:rPr>
              <a:t>Máy chủ S </a:t>
            </a:r>
            <a:r xmlns:a="http://schemas.openxmlformats.org/drawingml/2006/main">
              <a:rPr lang="vi" sz="2200" dirty="0" smtClean="0">
                <a:latin typeface="+mn-lt"/>
              </a:rPr>
              <a:t>lưu trữ bộ đệm</a:t>
            </a:r>
            <a:endParaRPr xmlns:a="http://schemas.openxmlformats.org/drawingml/2006/main" lang="en-US" sz="2200" dirty="0">
              <a:latin typeface="+mn-lt"/>
            </a:endParaRPr>
          </a:p>
        </p:txBody>
      </p:sp>
      <p:sp>
        <p:nvSpPr>
          <p:cNvPr id="5" name="Content Placeholder 4"/>
          <p:cNvSpPr>
            <a:spLocks noGrp="1"/>
          </p:cNvSpPr>
          <p:nvPr>
            <p:ph sz="quarter" idx="14"/>
          </p:nvPr>
        </p:nvSpPr>
        <p:spPr>
          <a:xfrm>
            <a:off x="4616244" y="4380279"/>
            <a:ext cx="4218040" cy="1867872"/>
          </a:xfrm>
        </p:spPr>
        <p:txBody>
          <a:bodyPr/>
          <a:lstStyle/>
          <a:p>
            <a:pPr xmlns:a="http://schemas.openxmlformats.org/drawingml/2006/main">
              <a:buFont typeface="Wingdings" panose="05000000000000000000" pitchFamily="2" charset="2"/>
              <a:buNone/>
              <a:defRPr/>
            </a:pPr>
            <a:r xmlns:a="http://schemas.openxmlformats.org/drawingml/2006/main">
              <a:rPr lang="vi" sz="2200" b="1" dirty="0">
                <a:solidFill>
                  <a:schemeClr val="tx1"/>
                </a:solidFill>
                <a:latin typeface="+mn-lt"/>
              </a:rPr>
              <a:t>khai thác </a:t>
            </a:r>
            <a:r xmlns:a="http://schemas.openxmlformats.org/drawingml/2006/main">
              <a:rPr lang="vi" sz="2200" b="1" dirty="0" smtClean="0">
                <a:solidFill>
                  <a:schemeClr val="tx1"/>
                </a:solidFill>
                <a:latin typeface="+mn-lt"/>
              </a:rPr>
              <a:t>D</a:t>
            </a:r>
            <a:r xmlns:a="http://schemas.openxmlformats.org/drawingml/2006/main">
              <a:rPr lang="vi" sz="100" b="1" dirty="0" smtClean="0">
                <a:solidFill>
                  <a:schemeClr val="tx1"/>
                </a:solidFill>
                <a:latin typeface="+mn-lt"/>
              </a:rPr>
              <a:t> </a:t>
            </a:r>
            <a:r xmlns:a="http://schemas.openxmlformats.org/drawingml/2006/main">
              <a:rPr lang="vi" sz="2200" b="1" dirty="0" smtClean="0">
                <a:solidFill>
                  <a:schemeClr val="tx1"/>
                </a:solidFill>
                <a:latin typeface="+mn-lt"/>
              </a:rPr>
              <a:t>N</a:t>
            </a:r>
            <a:r xmlns:a="http://schemas.openxmlformats.org/drawingml/2006/main">
              <a:rPr lang="vi" sz="100" b="1" dirty="0" smtClean="0">
                <a:solidFill>
                  <a:schemeClr val="tx1"/>
                </a:solidFill>
                <a:latin typeface="+mn-lt"/>
              </a:rPr>
              <a:t> </a:t>
            </a:r>
            <a:r xmlns:a="http://schemas.openxmlformats.org/drawingml/2006/main">
              <a:rPr lang="vi" sz="2200" b="1" dirty="0" smtClean="0">
                <a:solidFill>
                  <a:schemeClr val="tx1"/>
                </a:solidFill>
                <a:latin typeface="+mn-lt"/>
              </a:rPr>
              <a:t>S </a:t>
            </a:r>
            <a:r xmlns:a="http://schemas.openxmlformats.org/drawingml/2006/main">
              <a:rPr lang="vi" sz="2200" b="1" dirty="0">
                <a:solidFill>
                  <a:schemeClr val="tx1"/>
                </a:solidFill>
                <a:latin typeface="+mn-lt"/>
              </a:rPr>
              <a:t>cho </a:t>
            </a:r>
            <a:r xmlns:a="http://schemas.openxmlformats.org/drawingml/2006/main">
              <a:rPr lang="vi" sz="2200" b="1" dirty="0" smtClean="0">
                <a:solidFill>
                  <a:schemeClr val="tx1"/>
                </a:solidFill>
                <a:latin typeface="+mn-lt"/>
              </a:rPr>
              <a:t>D</a:t>
            </a:r>
            <a:r xmlns:a="http://schemas.openxmlformats.org/drawingml/2006/main">
              <a:rPr lang="vi" sz="100" b="1" dirty="0" smtClean="0">
                <a:solidFill>
                  <a:schemeClr val="tx1"/>
                </a:solidFill>
                <a:latin typeface="+mn-lt"/>
              </a:rPr>
              <a:t> </a:t>
            </a:r>
            <a:r xmlns:a="http://schemas.openxmlformats.org/drawingml/2006/main">
              <a:rPr lang="vi" sz="2200" b="1" dirty="0" smtClean="0">
                <a:solidFill>
                  <a:schemeClr val="tx1"/>
                </a:solidFill>
                <a:latin typeface="+mn-lt"/>
              </a:rPr>
              <a:t>Đ.</a:t>
            </a:r>
            <a:r xmlns:a="http://schemas.openxmlformats.org/drawingml/2006/main">
              <a:rPr lang="vi" sz="100" b="1" dirty="0" smtClean="0">
                <a:solidFill>
                  <a:schemeClr val="tx1"/>
                </a:solidFill>
                <a:latin typeface="+mn-lt"/>
              </a:rPr>
              <a:t> </a:t>
            </a:r>
            <a:r xmlns:a="http://schemas.openxmlformats.org/drawingml/2006/main">
              <a:rPr lang="vi" sz="2200" b="1" dirty="0" smtClean="0">
                <a:solidFill>
                  <a:schemeClr val="tx1"/>
                </a:solidFill>
                <a:latin typeface="+mn-lt"/>
              </a:rPr>
              <a:t>o</a:t>
            </a:r>
            <a:r xmlns:a="http://schemas.openxmlformats.org/drawingml/2006/main">
              <a:rPr lang="vi" sz="100" b="1" dirty="0" smtClean="0">
                <a:solidFill>
                  <a:schemeClr val="tx1"/>
                </a:solidFill>
                <a:latin typeface="+mn-lt"/>
              </a:rPr>
              <a:t> </a:t>
            </a:r>
            <a:r xmlns:a="http://schemas.openxmlformats.org/drawingml/2006/main">
              <a:rPr lang="vi" sz="2200" b="1" dirty="0" smtClean="0">
                <a:solidFill>
                  <a:schemeClr val="tx1"/>
                </a:solidFill>
                <a:latin typeface="+mn-lt"/>
              </a:rPr>
              <a:t>S</a:t>
            </a:r>
            <a:endParaRPr xmlns:a="http://schemas.openxmlformats.org/drawingml/2006/main" lang="en-US" sz="2200" b="1" dirty="0">
              <a:solidFill>
                <a:schemeClr val="tx1"/>
              </a:solidFill>
              <a:latin typeface="+mn-lt"/>
            </a:endParaRPr>
          </a:p>
          <a:p>
            <a:pPr xmlns:a="http://schemas.openxmlformats.org/drawingml/2006/main">
              <a:spcBef>
                <a:spcPts val="1500"/>
              </a:spcBef>
              <a:buClr>
                <a:schemeClr val="tx2"/>
              </a:buClr>
              <a:buFont typeface="Arial" panose="020B0604020202020204" pitchFamily="34" charset="0"/>
              <a:buChar char="•"/>
              <a:defRPr/>
            </a:pPr>
            <a:r xmlns:a="http://schemas.openxmlformats.org/drawingml/2006/main">
              <a:rPr lang="vi" sz="2200" dirty="0">
                <a:latin typeface="+mn-lt"/>
              </a:rPr>
              <a:t>gửi truy vấn với địa chỉ nguồn giả mạo: target </a:t>
            </a:r>
            <a:r xmlns:a="http://schemas.openxmlformats.org/drawingml/2006/main">
              <a:rPr lang="vi" sz="2200" dirty="0" smtClean="0">
                <a:latin typeface="+mn-lt"/>
              </a:rPr>
              <a:t>I</a:t>
            </a:r>
            <a:r xmlns:a="http://schemas.openxmlformats.org/drawingml/2006/main">
              <a:rPr lang="vi" sz="100" dirty="0" smtClean="0">
                <a:latin typeface="+mn-lt"/>
              </a:rPr>
              <a:t> </a:t>
            </a:r>
            <a:r xmlns:a="http://schemas.openxmlformats.org/drawingml/2006/main">
              <a:rPr lang="vi" sz="2200" dirty="0" smtClean="0">
                <a:latin typeface="+mn-lt"/>
              </a:rPr>
              <a:t>P</a:t>
            </a:r>
            <a:endParaRPr xmlns:a="http://schemas.openxmlformats.org/drawingml/2006/main" lang="en-US" sz="2200" dirty="0">
              <a:latin typeface="+mn-lt"/>
            </a:endParaRPr>
          </a:p>
          <a:p>
            <a:pPr xmlns:a="http://schemas.openxmlformats.org/drawingml/2006/main">
              <a:spcBef>
                <a:spcPts val="1500"/>
              </a:spcBef>
              <a:buClr>
                <a:schemeClr val="tx2"/>
              </a:buClr>
              <a:buFont typeface="Arial" panose="020B0604020202020204" pitchFamily="34" charset="0"/>
              <a:buChar char="•"/>
              <a:defRPr/>
            </a:pPr>
            <a:r xmlns:a="http://schemas.openxmlformats.org/drawingml/2006/main">
              <a:rPr lang="vi" sz="2200" dirty="0">
                <a:latin typeface="+mn-lt"/>
              </a:rPr>
              <a:t>yêu cầu </a:t>
            </a:r>
            <a:r xmlns:a="http://schemas.openxmlformats.org/drawingml/2006/main">
              <a:rPr lang="vi" sz="2200" dirty="0" smtClean="0">
                <a:latin typeface="+mn-lt"/>
              </a:rPr>
              <a:t>khuếch đại</a:t>
            </a:r>
            <a:endParaRPr xmlns:a="http://schemas.openxmlformats.org/drawingml/2006/main" lang="en-US" sz="2200" dirty="0">
              <a:latin typeface="+mn-lt"/>
            </a:endParaRPr>
          </a:p>
        </p:txBody>
      </p:sp>
    </p:spTree>
    <p:extLst>
      <p:ext uri="{BB962C8B-B14F-4D97-AF65-F5344CB8AC3E}">
        <p14:creationId xmlns:p14="http://schemas.microsoft.com/office/powerpoint/2010/main" val="21299544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txBox="1">
            <a:spLocks noGrp="1"/>
          </p:cNvSpPr>
          <p:nvPr>
            <p:ph type="title"/>
          </p:nvPr>
        </p:nvSpPr>
        <p:spPr/>
        <p:txBody>
          <a:bodyPr/>
          <a:lstStyle/>
          <a:p>
            <a:pPr xmlns:a="http://schemas.openxmlformats.org/drawingml/2006/main">
              <a:spcBef>
                <a:spcPct val="0"/>
              </a:spcBef>
              <a:buFont typeface="Times New Roman" panose="02020603050405020304" pitchFamily="18" charset="0"/>
              <a:buNone/>
            </a:pPr>
            <a:r xmlns:a="http://schemas.openxmlformats.org/drawingml/2006/main">
              <a:rPr lang="vi" altLang="en-US" sz="3400" b="1" dirty="0" smtClean="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Mục tiêu học tập </a:t>
            </a:r>
            <a:r xmlns:a="http://schemas.openxmlformats.org/drawingml/2006/main">
              <a:rPr lang="vi" altLang="en-US" sz="20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(5 trên 7)</a:t>
            </a:r>
          </a:p>
        </p:txBody>
      </p:sp>
      <p:sp>
        <p:nvSpPr>
          <p:cNvPr id="3" name="Text Placeholder 2"/>
          <p:cNvSpPr>
            <a:spLocks noGrp="1"/>
          </p:cNvSpPr>
          <p:nvPr>
            <p:ph idx="1"/>
          </p:nvPr>
        </p:nvSpPr>
        <p:spPr/>
        <p:txBody>
          <a:bodyPr/>
          <a:lstStyle/>
          <a:p>
            <a:pPr xmlns:a="http://schemas.openxmlformats.org/drawingml/2006/main" marL="0" indent="0">
              <a:spcBef>
                <a:spcPts val="1500"/>
              </a:spcBef>
              <a:buFont typeface="Wingdings" charset="0"/>
              <a:buNone/>
              <a:defRPr/>
            </a:pPr>
            <a:r xmlns:a="http://schemas.openxmlformats.org/drawingml/2006/main">
              <a:rPr lang="vi" sz="2400" b="1" dirty="0">
                <a:solidFill>
                  <a:schemeClr val="tx2"/>
                </a:solidFill>
                <a:latin typeface="+mn-lt"/>
                <a:ea typeface="ＭＳ Ｐゴシック" charset="0"/>
              </a:rPr>
              <a:t>2.1</a:t>
            </a:r>
            <a:r xmlns:a="http://schemas.openxmlformats.org/drawingml/2006/main">
              <a:rPr lang="vi" sz="2400" b="1" dirty="0">
                <a:solidFill>
                  <a:schemeClr val="tx1"/>
                </a:solidFill>
                <a:latin typeface="+mn-lt"/>
                <a:ea typeface="ＭＳ Ｐゴシック" charset="0"/>
              </a:rPr>
              <a:t> </a:t>
            </a:r>
            <a:r xmlns:a="http://schemas.openxmlformats.org/drawingml/2006/main">
              <a:rPr lang="vi" sz="2400" dirty="0" smtClean="0">
                <a:solidFill>
                  <a:schemeClr val="tx1"/>
                </a:solidFill>
                <a:latin typeface="+mn-lt"/>
                <a:ea typeface="ＭＳ Ｐゴシック" charset="0"/>
              </a:rPr>
              <a:t>Nguyên tắc </a:t>
            </a:r>
            <a:r xmlns:a="http://schemas.openxmlformats.org/drawingml/2006/main">
              <a:rPr lang="vi" sz="2400" dirty="0">
                <a:solidFill>
                  <a:schemeClr val="tx1"/>
                </a:solidFill>
                <a:latin typeface="+mn-lt"/>
                <a:ea typeface="ＭＳ Ｐゴシック" charset="0"/>
              </a:rPr>
              <a:t>ứng dụng mạng</a:t>
            </a:r>
          </a:p>
          <a:p>
            <a:pPr xmlns:a="http://schemas.openxmlformats.org/drawingml/2006/main" marL="0" indent="0">
              <a:spcBef>
                <a:spcPts val="1500"/>
              </a:spcBef>
              <a:buFont typeface="Wingdings" charset="0"/>
              <a:buNone/>
              <a:defRPr/>
            </a:pPr>
            <a:r xmlns:a="http://schemas.openxmlformats.org/drawingml/2006/main">
              <a:rPr lang="vi" sz="2400" b="1" dirty="0">
                <a:solidFill>
                  <a:schemeClr val="tx2"/>
                </a:solidFill>
                <a:latin typeface="+mn-lt"/>
                <a:ea typeface="ＭＳ Ｐゴシック" charset="0"/>
              </a:rPr>
              <a:t>2.2 </a:t>
            </a:r>
            <a:r xmlns:a="http://schemas.openxmlformats.org/drawingml/2006/main">
              <a:rPr lang="vi" sz="2400" dirty="0">
                <a:latin typeface="+mn-lt"/>
                <a:ea typeface="ＭＳ Ｐゴシック" charset="0"/>
              </a:rPr>
              <a:t>Web và </a:t>
            </a:r>
            <a:r xmlns:a="http://schemas.openxmlformats.org/drawingml/2006/main">
              <a:rPr lang="vi" sz="2400" dirty="0" smtClean="0">
                <a:latin typeface="+mn-lt"/>
                <a:ea typeface="ＭＳ Ｐゴシック" charset="0"/>
              </a:rPr>
              <a:t>H</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t</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t</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P</a:t>
            </a:r>
            <a:endParaRPr xmlns:a="http://schemas.openxmlformats.org/drawingml/2006/main" lang="en-US" sz="2400" dirty="0">
              <a:latin typeface="+mn-lt"/>
              <a:ea typeface="ＭＳ Ｐゴシック" charset="0"/>
            </a:endParaRPr>
          </a:p>
          <a:p>
            <a:pPr xmlns:a="http://schemas.openxmlformats.org/drawingml/2006/main" marL="0" indent="0">
              <a:spcBef>
                <a:spcPts val="1500"/>
              </a:spcBef>
              <a:buFont typeface="Wingdings" charset="0"/>
              <a:buNone/>
              <a:defRPr/>
            </a:pPr>
            <a:r xmlns:a="http://schemas.openxmlformats.org/drawingml/2006/main">
              <a:rPr lang="vi" sz="2400" b="1" dirty="0">
                <a:solidFill>
                  <a:schemeClr val="tx2"/>
                </a:solidFill>
                <a:latin typeface="+mn-lt"/>
                <a:ea typeface="ＭＳ Ｐゴシック" charset="0"/>
              </a:rPr>
              <a:t>2.3 </a:t>
            </a:r>
            <a:r xmlns:a="http://schemas.openxmlformats.org/drawingml/2006/main">
              <a:rPr lang="vi" sz="2400" dirty="0">
                <a:latin typeface="+mn-lt"/>
                <a:ea typeface="ＭＳ Ｐゴシック" charset="0"/>
              </a:rPr>
              <a:t>thư điện tử</a:t>
            </a:r>
          </a:p>
          <a:p>
            <a:pPr xmlns:a="http://schemas.openxmlformats.org/drawingml/2006/main" marL="741600" lvl="1" indent="-284400">
              <a:spcBef>
                <a:spcPts val="600"/>
              </a:spcBef>
              <a:buFont typeface="Arial" panose="020B0604020202020204" pitchFamily="34" charset="0"/>
              <a:buChar char="−"/>
              <a:defRPr/>
            </a:pPr>
            <a:r xmlns:a="http://schemas.openxmlformats.org/drawingml/2006/main">
              <a:rPr lang="vi" sz="2400" dirty="0" smtClean="0">
                <a:latin typeface="+mn-lt"/>
                <a:ea typeface="ＭＳ Ｐゴシック" charset="0"/>
              </a:rPr>
              <a:t>S</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m</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t</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P </a:t>
            </a:r>
            <a:r xmlns:a="http://schemas.openxmlformats.org/drawingml/2006/main">
              <a:rPr lang="vi" sz="2400" dirty="0">
                <a:latin typeface="+mn-lt"/>
                <a:ea typeface="ＭＳ Ｐゴシック" charset="0"/>
              </a:rPr>
              <a:t>, </a:t>
            </a:r>
            <a:r xmlns:a="http://schemas.openxmlformats.org/drawingml/2006/main">
              <a:rPr lang="vi" sz="2400" dirty="0" smtClean="0">
                <a:latin typeface="+mn-lt"/>
                <a:ea typeface="ＭＳ Ｐゴシック" charset="0"/>
              </a:rPr>
              <a:t>P</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Ô</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P3 </a:t>
            </a:r>
            <a:r xmlns:a="http://schemas.openxmlformats.org/drawingml/2006/main">
              <a:rPr lang="vi" sz="2400" dirty="0">
                <a:latin typeface="+mn-lt"/>
                <a:ea typeface="ＭＳ Ｐゴシック" charset="0"/>
              </a:rPr>
              <a:t>, </a:t>
            </a:r>
            <a:r xmlns:a="http://schemas.openxmlformats.org/drawingml/2006/main">
              <a:rPr lang="vi" sz="2400" dirty="0" smtClean="0">
                <a:latin typeface="+mn-lt"/>
                <a:ea typeface="ＭＳ Ｐゴシック" charset="0"/>
              </a:rPr>
              <a:t>tôi</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m</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Một</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P</a:t>
            </a:r>
            <a:endParaRPr xmlns:a="http://schemas.openxmlformats.org/drawingml/2006/main" lang="en-US" sz="2400" dirty="0">
              <a:latin typeface="+mn-lt"/>
              <a:ea typeface="ＭＳ Ｐゴシック" charset="0"/>
            </a:endParaRPr>
          </a:p>
          <a:p>
            <a:pPr xmlns:a="http://schemas.openxmlformats.org/drawingml/2006/main" marL="0" indent="0">
              <a:spcBef>
                <a:spcPts val="1500"/>
              </a:spcBef>
              <a:buFont typeface="Wingdings" charset="0"/>
              <a:buNone/>
              <a:defRPr/>
            </a:pPr>
            <a:r xmlns:a="http://schemas.openxmlformats.org/drawingml/2006/main">
              <a:rPr lang="vi" sz="2400" b="1" dirty="0">
                <a:solidFill>
                  <a:schemeClr val="tx2"/>
                </a:solidFill>
                <a:latin typeface="+mn-lt"/>
                <a:ea typeface="ＭＳ Ｐゴシック" charset="0"/>
              </a:rPr>
              <a:t>2.4</a:t>
            </a:r>
            <a:r xmlns:a="http://schemas.openxmlformats.org/drawingml/2006/main">
              <a:rPr lang="vi" sz="2400" dirty="0">
                <a:latin typeface="+mn-lt"/>
                <a:ea typeface="ＭＳ Ｐゴシック" charset="0"/>
              </a:rPr>
              <a:t> </a:t>
            </a:r>
            <a:r xmlns:a="http://schemas.openxmlformats.org/drawingml/2006/main">
              <a:rPr lang="vi" sz="2400" dirty="0" smtClean="0">
                <a:latin typeface="+mn-lt"/>
                <a:ea typeface="ＭＳ Ｐゴシック" charset="0"/>
              </a:rPr>
              <a:t>Đ.</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N</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S</a:t>
            </a:r>
            <a:endParaRPr xmlns:a="http://schemas.openxmlformats.org/drawingml/2006/main" lang="en-US" sz="2400" dirty="0">
              <a:latin typeface="+mn-lt"/>
              <a:ea typeface="ＭＳ Ｐゴシック" charset="0"/>
            </a:endParaRPr>
          </a:p>
          <a:p>
            <a:pPr xmlns:a="http://schemas.openxmlformats.org/drawingml/2006/main" marL="0" indent="0">
              <a:spcBef>
                <a:spcPts val="1500"/>
              </a:spcBef>
              <a:buFont typeface="Wingdings" panose="05000000000000000000" pitchFamily="2" charset="2"/>
              <a:buNone/>
              <a:defRPr/>
            </a:pPr>
            <a:r xmlns:a="http://schemas.openxmlformats.org/drawingml/2006/main">
              <a:rPr lang="vi" altLang="en-US" sz="2400" b="1" dirty="0">
                <a:solidFill>
                  <a:schemeClr val="tx2"/>
                </a:solidFill>
                <a:latin typeface="+mn-lt"/>
              </a:rPr>
              <a:t>2,5</a:t>
            </a:r>
            <a:r xmlns:a="http://schemas.openxmlformats.org/drawingml/2006/main">
              <a:rPr lang="vi" altLang="en-US" sz="2400" dirty="0">
                <a:latin typeface="+mn-lt"/>
              </a:rPr>
              <a:t> </a:t>
            </a:r>
            <a:r xmlns:a="http://schemas.openxmlformats.org/drawingml/2006/main">
              <a:rPr lang="vi" altLang="en-US" sz="2400" b="1" dirty="0" smtClean="0">
                <a:latin typeface="+mn-lt"/>
              </a:rPr>
              <a:t>P</a:t>
            </a:r>
            <a:r xmlns:a="http://schemas.openxmlformats.org/drawingml/2006/main">
              <a:rPr lang="vi" altLang="en-US" sz="100" b="1" dirty="0" smtClean="0">
                <a:latin typeface="+mn-lt"/>
              </a:rPr>
              <a:t> </a:t>
            </a:r>
            <a:r xmlns:a="http://schemas.openxmlformats.org/drawingml/2006/main">
              <a:rPr lang="vi" altLang="en-US" sz="2400" b="1" dirty="0" smtClean="0">
                <a:latin typeface="+mn-lt"/>
              </a:rPr>
              <a:t>2</a:t>
            </a:r>
            <a:r xmlns:a="http://schemas.openxmlformats.org/drawingml/2006/main">
              <a:rPr lang="vi" altLang="en-US" sz="100" b="1" dirty="0" smtClean="0">
                <a:latin typeface="+mn-lt"/>
              </a:rPr>
              <a:t> </a:t>
            </a:r>
            <a:r xmlns:a="http://schemas.openxmlformats.org/drawingml/2006/main">
              <a:rPr lang="vi" altLang="en-US" sz="2400" b="1" dirty="0">
                <a:latin typeface="+mn-lt"/>
              </a:rPr>
              <a:t>ứng dụng </a:t>
            </a:r>
            <a:r xmlns:a="http://schemas.openxmlformats.org/drawingml/2006/main">
              <a:rPr lang="vi" altLang="en-US" sz="2400" b="1" dirty="0" smtClean="0">
                <a:latin typeface="+mn-lt"/>
              </a:rPr>
              <a:t>P</a:t>
            </a:r>
          </a:p>
          <a:p>
            <a:pPr xmlns:a="http://schemas.openxmlformats.org/drawingml/2006/main" marL="0" indent="0">
              <a:spcBef>
                <a:spcPts val="1500"/>
              </a:spcBef>
              <a:buFont typeface="Wingdings" panose="05000000000000000000" pitchFamily="2" charset="2"/>
              <a:buNone/>
              <a:defRPr/>
            </a:pPr>
            <a:r xmlns:a="http://schemas.openxmlformats.org/drawingml/2006/main">
              <a:rPr lang="vi" altLang="en-US" sz="2400" b="1" dirty="0">
                <a:solidFill>
                  <a:schemeClr val="tx2"/>
                </a:solidFill>
                <a:latin typeface="+mn-lt"/>
              </a:rPr>
              <a:t>2.6 </a:t>
            </a:r>
            <a:r xmlns:a="http://schemas.openxmlformats.org/drawingml/2006/main">
              <a:rPr lang="vi" altLang="en-US" sz="2400" dirty="0">
                <a:latin typeface="+mn-lt"/>
              </a:rPr>
              <a:t>mạng truyền phát video và phân phối nội dung</a:t>
            </a:r>
          </a:p>
          <a:p>
            <a:pPr xmlns:a="http://schemas.openxmlformats.org/drawingml/2006/main" marL="0" indent="0">
              <a:spcBef>
                <a:spcPts val="1500"/>
              </a:spcBef>
              <a:buFont typeface="Wingdings" panose="05000000000000000000" pitchFamily="2" charset="2"/>
              <a:buNone/>
              <a:defRPr/>
            </a:pPr>
            <a:r xmlns:a="http://schemas.openxmlformats.org/drawingml/2006/main">
              <a:rPr lang="vi" altLang="en-US" sz="2400" b="1" dirty="0">
                <a:solidFill>
                  <a:schemeClr val="tx2"/>
                </a:solidFill>
                <a:latin typeface="+mn-lt"/>
              </a:rPr>
              <a:t>2.7 </a:t>
            </a:r>
            <a:r xmlns:a="http://schemas.openxmlformats.org/drawingml/2006/main">
              <a:rPr lang="vi" altLang="en-US" sz="2400" dirty="0">
                <a:latin typeface="+mn-lt"/>
              </a:rPr>
              <a:t>với </a:t>
            </a:r>
            <a:r xmlns:a="http://schemas.openxmlformats.org/drawingml/2006/main">
              <a:rPr lang="vi" altLang="en-US" sz="2400" dirty="0" smtClean="0">
                <a:latin typeface="+mn-lt"/>
              </a:rPr>
              <a:t>U</a:t>
            </a:r>
            <a:r xmlns:a="http://schemas.openxmlformats.org/drawingml/2006/main">
              <a:rPr lang="vi" altLang="en-US" sz="100" dirty="0" smtClean="0">
                <a:latin typeface="+mn-lt"/>
              </a:rPr>
              <a:t> </a:t>
            </a:r>
            <a:r xmlns:a="http://schemas.openxmlformats.org/drawingml/2006/main">
              <a:rPr lang="vi" altLang="en-US" sz="2400" dirty="0" smtClean="0">
                <a:latin typeface="+mn-lt"/>
              </a:rPr>
              <a:t>Đ.</a:t>
            </a:r>
            <a:r xmlns:a="http://schemas.openxmlformats.org/drawingml/2006/main">
              <a:rPr lang="vi" altLang="en-US" sz="100" dirty="0" smtClean="0">
                <a:latin typeface="+mn-lt"/>
              </a:rPr>
              <a:t> </a:t>
            </a:r>
            <a:r xmlns:a="http://schemas.openxmlformats.org/drawingml/2006/main">
              <a:rPr lang="vi" altLang="en-US" sz="2400" dirty="0" smtClean="0">
                <a:latin typeface="+mn-lt"/>
              </a:rPr>
              <a:t>P </a:t>
            </a:r>
            <a:r xmlns:a="http://schemas.openxmlformats.org/drawingml/2006/main">
              <a:rPr lang="vi" altLang="en-US" sz="2400" dirty="0">
                <a:latin typeface="+mn-lt"/>
              </a:rPr>
              <a:t>và </a:t>
            </a:r>
            <a:r xmlns:a="http://schemas.openxmlformats.org/drawingml/2006/main">
              <a:rPr lang="vi" altLang="en-US" sz="2400" dirty="0" smtClean="0">
                <a:latin typeface="+mn-lt"/>
              </a:rPr>
              <a:t>T</a:t>
            </a:r>
            <a:r xmlns:a="http://schemas.openxmlformats.org/drawingml/2006/main">
              <a:rPr lang="vi" altLang="en-US" sz="100" dirty="0" smtClean="0">
                <a:latin typeface="+mn-lt"/>
              </a:rPr>
              <a:t> </a:t>
            </a:r>
            <a:r xmlns:a="http://schemas.openxmlformats.org/drawingml/2006/main">
              <a:rPr lang="vi" altLang="en-US" sz="2400" dirty="0" smtClean="0">
                <a:latin typeface="+mn-lt"/>
              </a:rPr>
              <a:t>C</a:t>
            </a:r>
            <a:r xmlns:a="http://schemas.openxmlformats.org/drawingml/2006/main">
              <a:rPr lang="vi" altLang="en-US" sz="100" dirty="0" smtClean="0">
                <a:latin typeface="+mn-lt"/>
              </a:rPr>
              <a:t> </a:t>
            </a:r>
            <a:r xmlns:a="http://schemas.openxmlformats.org/drawingml/2006/main">
              <a:rPr lang="vi" altLang="en-US" sz="2400" dirty="0" smtClean="0">
                <a:latin typeface="+mn-lt"/>
              </a:rPr>
              <a:t>P</a:t>
            </a:r>
            <a:endParaRPr xmlns:a="http://schemas.openxmlformats.org/drawingml/2006/main" lang="en-US" altLang="en-US" sz="2400" dirty="0">
              <a:latin typeface="+mn-lt"/>
            </a:endParaRPr>
          </a:p>
        </p:txBody>
      </p:sp>
    </p:spTree>
    <p:extLst>
      <p:ext uri="{BB962C8B-B14F-4D97-AF65-F5344CB8AC3E}">
        <p14:creationId xmlns:p14="http://schemas.microsoft.com/office/powerpoint/2010/main" val="1089446185"/>
      </p:ext>
    </p:extLst>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Kiến trúc P2P thuần túy</a:t>
            </a:r>
          </a:p>
        </p:txBody>
      </p:sp>
      <p:sp>
        <p:nvSpPr>
          <p:cNvPr id="3" name="Text Placeholder 2"/>
          <p:cNvSpPr>
            <a:spLocks noGrp="1"/>
          </p:cNvSpPr>
          <p:nvPr>
            <p:ph type="body" idx="1"/>
          </p:nvPr>
        </p:nvSpPr>
        <p:spPr>
          <a:xfrm>
            <a:off x="457200" y="1600200"/>
            <a:ext cx="4395019" cy="2612916"/>
          </a:xfrm>
        </p:spPr>
        <p:txBody>
          <a:bodyPr/>
          <a:lstStyle/>
          <a:p>
            <a:r xmlns:a="http://schemas.openxmlformats.org/drawingml/2006/main">
              <a:rPr lang="vi" altLang="en-US" sz="2400" b="1" dirty="0">
                <a:latin typeface="+mn-lt"/>
                <a:ea typeface="ＭＳ Ｐゴシック" charset="-128"/>
              </a:rPr>
              <a:t>không có </a:t>
            </a:r>
            <a:r xmlns:a="http://schemas.openxmlformats.org/drawingml/2006/main">
              <a:rPr lang="vi" altLang="en-US" sz="2400" dirty="0">
                <a:latin typeface="+mn-lt"/>
                <a:ea typeface="ＭＳ Ｐゴシック" charset="-128"/>
              </a:rPr>
              <a:t>máy chủ luôn bật</a:t>
            </a:r>
          </a:p>
          <a:p>
            <a:r xmlns:a="http://schemas.openxmlformats.org/drawingml/2006/main">
              <a:rPr lang="vi" altLang="en-US" sz="2400" dirty="0">
                <a:latin typeface="+mn-lt"/>
                <a:ea typeface="ＭＳ Ｐゴシック" charset="-128"/>
              </a:rPr>
              <a:t>hệ thống đầu cuối tùy ý giao tiếp trực tiếp</a:t>
            </a:r>
          </a:p>
          <a:p>
            <a:r xmlns:a="http://schemas.openxmlformats.org/drawingml/2006/main">
              <a:rPr lang="vi" altLang="en-US" sz="2400" dirty="0">
                <a:latin typeface="+mn-lt"/>
                <a:ea typeface="ＭＳ Ｐゴシック" charset="-128"/>
              </a:rPr>
              <a:t>các đồng nghiệp được kết nối không liên tục và thay đổi </a:t>
            </a:r>
            <a:r xmlns:a="http://schemas.openxmlformats.org/drawingml/2006/main">
              <a:rPr lang="vi" altLang="en-US" sz="2400" dirty="0" smtClean="0">
                <a:latin typeface="+mn-lt"/>
                <a:ea typeface="ＭＳ Ｐゴシック" charset="-128"/>
              </a:rPr>
              <a:t>tôi</a:t>
            </a:r>
            <a:r xmlns:a="http://schemas.openxmlformats.org/drawingml/2006/main">
              <a:rPr lang="vi" altLang="en-US" sz="100" dirty="0" smtClean="0">
                <a:latin typeface="+mn-lt"/>
                <a:ea typeface="ＭＳ Ｐゴシック" charset="-128"/>
              </a:rPr>
              <a:t> </a:t>
            </a:r>
            <a:r xmlns:a="http://schemas.openxmlformats.org/drawingml/2006/main">
              <a:rPr lang="vi" altLang="en-US" sz="2400" dirty="0" smtClean="0">
                <a:latin typeface="+mn-lt"/>
                <a:ea typeface="ＭＳ Ｐゴシック" charset="-128"/>
              </a:rPr>
              <a:t>địa chỉ P</a:t>
            </a:r>
            <a:endParaRPr xmlns:a="http://schemas.openxmlformats.org/drawingml/2006/main" lang="en-US" altLang="en-US" sz="2400" i="1" dirty="0">
              <a:solidFill>
                <a:srgbClr val="000099"/>
              </a:solidFill>
              <a:latin typeface="+mn-lt"/>
              <a:ea typeface="ＭＳ Ｐゴシック" charset="-128"/>
            </a:endParaRPr>
          </a:p>
        </p:txBody>
      </p:sp>
      <p:sp>
        <p:nvSpPr>
          <p:cNvPr id="6" name="Text Placeholder 5"/>
          <p:cNvSpPr>
            <a:spLocks noGrp="1"/>
          </p:cNvSpPr>
          <p:nvPr>
            <p:ph type="body" idx="2"/>
          </p:nvPr>
        </p:nvSpPr>
        <p:spPr>
          <a:xfrm>
            <a:off x="457200" y="4213116"/>
            <a:ext cx="4395019" cy="2163763"/>
          </a:xfrm>
        </p:spPr>
        <p:txBody>
          <a:bodyPr/>
          <a:lstStyle/>
          <a:p>
            <a:pPr xmlns:a="http://schemas.openxmlformats.org/drawingml/2006/main" marL="0" indent="0">
              <a:buFont typeface="Wingdings" panose="05000000000000000000" pitchFamily="2" charset="2"/>
              <a:buNone/>
            </a:pPr>
            <a:r xmlns:a="http://schemas.openxmlformats.org/drawingml/2006/main">
              <a:rPr lang="vi" altLang="en-US" sz="2400" b="1" dirty="0">
                <a:solidFill>
                  <a:schemeClr val="tx1"/>
                </a:solidFill>
                <a:latin typeface="+mn-lt"/>
                <a:ea typeface="ＭＳ Ｐゴシック" charset="-128"/>
              </a:rPr>
              <a:t>ví dụ:</a:t>
            </a:r>
          </a:p>
          <a:p>
            <a:pPr xmlns:a="http://schemas.openxmlformats.org/drawingml/2006/main" lvl="1"/>
            <a:r xmlns:a="http://schemas.openxmlformats.org/drawingml/2006/main">
              <a:rPr lang="vi" altLang="en-US" sz="2400" dirty="0">
                <a:latin typeface="+mn-lt"/>
                <a:ea typeface="ＭＳ Ｐゴシック" charset="-128"/>
              </a:rPr>
              <a:t>phân phối tệp (BitTorrent)</a:t>
            </a:r>
          </a:p>
          <a:p>
            <a:pPr xmlns:a="http://schemas.openxmlformats.org/drawingml/2006/main" lvl="1"/>
            <a:r xmlns:a="http://schemas.openxmlformats.org/drawingml/2006/main">
              <a:rPr lang="vi" altLang="en-US" sz="2400" dirty="0">
                <a:latin typeface="+mn-lt"/>
                <a:ea typeface="ＭＳ Ｐゴシック" charset="-128"/>
              </a:rPr>
              <a:t>Truyền trực tuyến (KanKan)</a:t>
            </a:r>
          </a:p>
          <a:p>
            <a:pPr xmlns:a="http://schemas.openxmlformats.org/drawingml/2006/main" lvl="1"/>
            <a:r xmlns:a="http://schemas.openxmlformats.org/drawingml/2006/main">
              <a:rPr lang="vi" altLang="en-US" sz="2400" dirty="0">
                <a:latin typeface="+mn-lt"/>
                <a:ea typeface="ＭＳ Ｐゴシック" charset="-128"/>
              </a:rPr>
              <a:t>VoIP (Skype </a:t>
            </a:r>
            <a:r xmlns:a="http://schemas.openxmlformats.org/drawingml/2006/main">
              <a:rPr lang="vi" altLang="en-US" sz="2400" dirty="0" smtClean="0">
                <a:latin typeface="+mn-lt"/>
                <a:ea typeface="ＭＳ Ｐゴシック" charset="-128"/>
              </a:rPr>
              <a:t>)</a:t>
            </a:r>
            <a:endParaRPr xmlns:a="http://schemas.openxmlformats.org/drawingml/2006/main" lang="en-US" altLang="en-US" sz="2400" dirty="0">
              <a:latin typeface="+mn-lt"/>
              <a:ea typeface="ＭＳ Ｐゴシック" charset="-128"/>
            </a:endParaRPr>
          </a:p>
        </p:txBody>
      </p:sp>
      <p:pic>
        <p:nvPicPr>
          <p:cNvPr id="4" name="Picture 3" descr="A network consists of five linked groups, as follows. Mobile network, national or global I S P, local or regional I S P, home network, enterprise network. A car in the mobile network is connected to a laptop in the home network, which is connected to a P C in the institutional network. A P C in the home network is connected to a laptop in the institutional network."/>
          <p:cNvPicPr>
            <a:picLocks noChangeAspect="1"/>
          </p:cNvPicPr>
          <p:nvPr/>
        </p:nvPicPr>
        <p:blipFill>
          <a:blip r:embed="rId2"/>
          <a:stretch>
            <a:fillRect/>
          </a:stretch>
        </p:blipFill>
        <p:spPr>
          <a:xfrm>
            <a:off x="5159831" y="1650946"/>
            <a:ext cx="3523793" cy="4535817"/>
          </a:xfrm>
          <a:prstGeom prst="rect">
            <a:avLst/>
          </a:prstGeom>
        </p:spPr>
      </p:pic>
    </p:spTree>
    <p:extLst>
      <p:ext uri="{BB962C8B-B14F-4D97-AF65-F5344CB8AC3E}">
        <p14:creationId xmlns:p14="http://schemas.microsoft.com/office/powerpoint/2010/main" val="155920371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Phân phối tệp: Client-Server </a:t>
            </a:r>
            <a:r xmlns:a="http://schemas.openxmlformats.org/drawingml/2006/main">
              <a:rPr lang="vi" dirty="0" smtClean="0"/>
              <a:t>v </a:t>
            </a:r>
            <a:r xmlns:a="http://schemas.openxmlformats.org/drawingml/2006/main">
              <a:rPr lang="vi" sz="100" dirty="0" smtClean="0">
                <a:solidFill>
                  <a:schemeClr val="bg1"/>
                </a:solidFill>
              </a:rPr>
              <a:t>ersu </a:t>
            </a:r>
            <a:r xmlns:a="http://schemas.openxmlformats.org/drawingml/2006/main">
              <a:rPr lang="vi" dirty="0" smtClean="0"/>
              <a:t>s </a:t>
            </a:r>
            <a:r xmlns:a="http://schemas.openxmlformats.org/drawingml/2006/main">
              <a:rPr lang="vi" dirty="0"/>
              <a:t>P2P</a:t>
            </a:r>
            <a:endParaRPr xmlns:a="http://schemas.openxmlformats.org/drawingml/2006/main" lang="en-US" dirty="0"/>
          </a:p>
        </p:txBody>
      </p:sp>
      <p:sp>
        <p:nvSpPr>
          <p:cNvPr id="3" name="Text Placeholder 2"/>
          <p:cNvSpPr>
            <a:spLocks noGrp="1"/>
          </p:cNvSpPr>
          <p:nvPr>
            <p:ph type="body" idx="1"/>
          </p:nvPr>
        </p:nvSpPr>
        <p:spPr>
          <a:xfrm>
            <a:off x="457200" y="1600201"/>
            <a:ext cx="8229600" cy="1306286"/>
          </a:xfrm>
        </p:spPr>
        <p:txBody>
          <a:bodyPr/>
          <a:lstStyle/>
          <a:p>
            <a:pPr xmlns:a="http://schemas.openxmlformats.org/drawingml/2006/main" marL="0" indent="0">
              <a:buFont typeface="Wingdings" panose="05000000000000000000" pitchFamily="2" charset="2"/>
              <a:buNone/>
            </a:pPr>
            <a:r xmlns:a="http://schemas.openxmlformats.org/drawingml/2006/main">
              <a:rPr lang="vi" altLang="en-US" sz="2400" b="1" dirty="0">
                <a:solidFill>
                  <a:schemeClr val="tx1"/>
                </a:solidFill>
                <a:latin typeface="+mn-lt"/>
                <a:ea typeface="ＭＳ Ｐゴシック" charset="-128"/>
              </a:rPr>
              <a:t>Câu hỏi: </a:t>
            </a:r>
            <a:r xmlns:a="http://schemas.openxmlformats.org/drawingml/2006/main">
              <a:rPr lang="vi" altLang="en-US" sz="2400" dirty="0">
                <a:latin typeface="+mn-lt"/>
                <a:ea typeface="ＭＳ Ｐゴシック" charset="-128"/>
              </a:rPr>
              <a:t>mất bao nhiêu thời gian để phân phối tệp (kích thước </a:t>
            </a:r>
            <a:r xmlns:a="http://schemas.openxmlformats.org/drawingml/2006/main">
              <a:rPr lang="vi" altLang="en-US" sz="2400" i="1" dirty="0">
                <a:latin typeface="+mn-lt"/>
                <a:ea typeface="ＭＳ Ｐゴシック" charset="-128"/>
              </a:rPr>
              <a:t>F </a:t>
            </a:r>
            <a:r xmlns:a="http://schemas.openxmlformats.org/drawingml/2006/main">
              <a:rPr lang="vi" altLang="en-US" sz="2400" dirty="0">
                <a:latin typeface="+mn-lt"/>
                <a:ea typeface="ＭＳ Ｐゴシック" charset="-128"/>
              </a:rPr>
              <a:t>) từ một máy chủ đến </a:t>
            </a:r>
            <a:r xmlns:a="http://schemas.openxmlformats.org/drawingml/2006/main">
              <a:rPr lang="vi" altLang="en-US" sz="2400" i="1" dirty="0">
                <a:latin typeface="+mn-lt"/>
                <a:ea typeface="ＭＳ Ｐゴシック" charset="-128"/>
              </a:rPr>
              <a:t>N máy </a:t>
            </a:r>
            <a:r xmlns:a="http://schemas.openxmlformats.org/drawingml/2006/main">
              <a:rPr lang="vi" altLang="en-US" sz="2400" b="1" dirty="0" smtClean="0">
                <a:latin typeface="+mn-lt"/>
                <a:ea typeface="ＭＳ Ｐゴシック" charset="-128"/>
              </a:rPr>
              <a:t>ngang hàng </a:t>
            </a:r>
            <a:r xmlns:a="http://schemas.openxmlformats.org/drawingml/2006/main">
              <a:rPr lang="vi" altLang="en-US" sz="2400" dirty="0">
                <a:latin typeface="+mn-lt"/>
                <a:ea typeface="ＭＳ Ｐゴシック" charset="-128"/>
              </a:rPr>
              <a:t>?</a:t>
            </a:r>
          </a:p>
          <a:p>
            <a:pPr xmlns:a="http://schemas.openxmlformats.org/drawingml/2006/main" lvl="1"/>
            <a:r xmlns:a="http://schemas.openxmlformats.org/drawingml/2006/main">
              <a:rPr lang="vi" altLang="en-US" sz="2400" dirty="0">
                <a:latin typeface="+mn-lt"/>
                <a:ea typeface="ＭＳ Ｐゴシック" charset="-128"/>
              </a:rPr>
              <a:t>dung lượng tải lên/tải xuống ngang hàng là </a:t>
            </a:r>
            <a:r xmlns:a="http://schemas.openxmlformats.org/drawingml/2006/main">
              <a:rPr lang="vi" altLang="en-US" sz="2400" dirty="0" smtClean="0">
                <a:latin typeface="+mn-lt"/>
                <a:ea typeface="ＭＳ Ｐゴシック" charset="-128"/>
              </a:rPr>
              <a:t>tài nguyên hạn chế</a:t>
            </a:r>
            <a:endParaRPr xmlns:a="http://schemas.openxmlformats.org/drawingml/2006/main" lang="en-US" altLang="en-US" sz="2400" dirty="0">
              <a:latin typeface="+mn-lt"/>
              <a:ea typeface="ＭＳ Ｐゴシック" charset="-128"/>
            </a:endParaRPr>
          </a:p>
        </p:txBody>
      </p:sp>
      <p:pic>
        <p:nvPicPr>
          <p:cNvPr id="5" name="Picture 4" descr="A diagram of file distribution has a center, with 5 arrow connections linking to other parts. The center is a network, with abundant bandwidth. From the network, an arrow points out, d sub N. From outside the network, an arrow points in to the network, u sub N. From a server outside the network, an arrow points to the network, u sub S. u sub S is the server upload capacity. Beside the server is a cylinder, file size F. From the network, an arrow points to a P C, d sub 1. From the P C, an arrow points to the network, u sub 1. From the network, an arrow points to a P C, d sub 2. From the P C, an arrow points to the network, u sub 2. From the network, an arrow points to a P C, d sub i. d sub i is peer i download capacity. From the P C, an arrow points to the network, u sub i. u sub i is peer i upload capacity."/>
          <p:cNvPicPr>
            <a:picLocks noChangeAspect="1"/>
          </p:cNvPicPr>
          <p:nvPr/>
        </p:nvPicPr>
        <p:blipFill>
          <a:blip r:embed="rId2"/>
          <a:stretch>
            <a:fillRect/>
          </a:stretch>
        </p:blipFill>
        <p:spPr>
          <a:xfrm>
            <a:off x="656366" y="3065274"/>
            <a:ext cx="7831268" cy="3175737"/>
          </a:xfrm>
          <a:prstGeom prst="rect">
            <a:avLst/>
          </a:prstGeom>
        </p:spPr>
      </p:pic>
    </p:spTree>
    <p:extLst>
      <p:ext uri="{BB962C8B-B14F-4D97-AF65-F5344CB8AC3E}">
        <p14:creationId xmlns:p14="http://schemas.microsoft.com/office/powerpoint/2010/main" val="10833564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Thời gian phân phối tệp: Máy khách-Máy chủ</a:t>
            </a:r>
          </a:p>
        </p:txBody>
      </p:sp>
      <p:sp>
        <p:nvSpPr>
          <p:cNvPr id="7" name="Text Placeholder 6"/>
          <p:cNvSpPr>
            <a:spLocks noGrp="1"/>
          </p:cNvSpPr>
          <p:nvPr>
            <p:ph type="body" idx="1"/>
          </p:nvPr>
        </p:nvSpPr>
        <p:spPr>
          <a:xfrm>
            <a:off x="457201" y="1600201"/>
            <a:ext cx="3624942" cy="917358"/>
          </a:xfrm>
        </p:spPr>
        <p:txBody>
          <a:bodyPr/>
          <a:lstStyle/>
          <a:p>
            <a:pPr xmlns:a="http://schemas.openxmlformats.org/drawingml/2006/main">
              <a:buClr>
                <a:schemeClr val="tx2"/>
              </a:buClr>
            </a:pPr>
            <a:r xmlns:a="http://schemas.openxmlformats.org/drawingml/2006/main">
              <a:rPr lang="vi" altLang="en-US" sz="1800" b="1" dirty="0">
                <a:solidFill>
                  <a:schemeClr val="tx1"/>
                </a:solidFill>
                <a:latin typeface="+mn-lt"/>
                <a:ea typeface="ＭＳ Ｐゴシック" charset="-128"/>
              </a:rPr>
              <a:t>truyền máy chủ:</a:t>
            </a:r>
            <a:r xmlns:a="http://schemas.openxmlformats.org/drawingml/2006/main">
              <a:rPr lang="vi" altLang="en-US" sz="1800" i="1" dirty="0">
                <a:solidFill>
                  <a:srgbClr val="CC0000"/>
                </a:solidFill>
                <a:latin typeface="+mn-lt"/>
                <a:ea typeface="ＭＳ Ｐゴシック" charset="-128"/>
              </a:rPr>
              <a:t> </a:t>
            </a:r>
            <a:r xmlns:a="http://schemas.openxmlformats.org/drawingml/2006/main">
              <a:rPr lang="vi" altLang="en-US" sz="1800" dirty="0">
                <a:latin typeface="+mn-lt"/>
                <a:ea typeface="ＭＳ Ｐゴシック" charset="-128"/>
              </a:rPr>
              <a:t>phải</a:t>
            </a:r>
            <a:r xmlns:a="http://schemas.openxmlformats.org/drawingml/2006/main">
              <a:rPr lang="vi" altLang="en-US" sz="1800" i="1" dirty="0">
                <a:solidFill>
                  <a:srgbClr val="CC0000"/>
                </a:solidFill>
                <a:latin typeface="+mn-lt"/>
                <a:ea typeface="ＭＳ Ｐゴシック" charset="-128"/>
              </a:rPr>
              <a:t> </a:t>
            </a:r>
            <a:r xmlns:a="http://schemas.openxmlformats.org/drawingml/2006/main">
              <a:rPr lang="vi" altLang="en-US" sz="1800" dirty="0">
                <a:latin typeface="+mn-lt"/>
                <a:ea typeface="ＭＳ Ｐゴシック" charset="-128"/>
              </a:rPr>
              <a:t>tuần tự gửi (tải lên) </a:t>
            </a:r>
            <a:r xmlns:a="http://schemas.openxmlformats.org/drawingml/2006/main">
              <a:rPr lang="vi" altLang="en-US" sz="1800" i="1" dirty="0">
                <a:latin typeface="+mn-lt"/>
                <a:ea typeface="ＭＳ Ｐゴシック" charset="-128"/>
              </a:rPr>
              <a:t>N </a:t>
            </a:r>
            <a:r xmlns:a="http://schemas.openxmlformats.org/drawingml/2006/main">
              <a:rPr lang="vi" altLang="en-US" sz="1800" dirty="0">
                <a:latin typeface="+mn-lt"/>
                <a:ea typeface="ＭＳ Ｐゴシック" charset="-128"/>
              </a:rPr>
              <a:t>tệp</a:t>
            </a:r>
            <a:r xmlns:a="http://schemas.openxmlformats.org/drawingml/2006/main">
              <a:rPr lang="vi" altLang="en-US" sz="1800" i="1" dirty="0">
                <a:latin typeface="+mn-lt"/>
                <a:ea typeface="ＭＳ Ｐゴシック" charset="-128"/>
              </a:rPr>
              <a:t> </a:t>
            </a:r>
            <a:r xmlns:a="http://schemas.openxmlformats.org/drawingml/2006/main">
              <a:rPr lang="vi" altLang="en-US" sz="1800" dirty="0">
                <a:latin typeface="+mn-lt"/>
                <a:ea typeface="ＭＳ Ｐゴシック" charset="-128"/>
              </a:rPr>
              <a:t>bản sao </a:t>
            </a:r>
            <a:r xmlns:a="http://schemas.openxmlformats.org/drawingml/2006/main">
              <a:rPr lang="vi" altLang="en-US" sz="1800" dirty="0" smtClean="0">
                <a:latin typeface="+mn-lt"/>
                <a:ea typeface="ＭＳ Ｐゴシック" charset="-128"/>
              </a:rPr>
              <a:t>:</a:t>
            </a:r>
            <a:endParaRPr xmlns:a="http://schemas.openxmlformats.org/drawingml/2006/main" lang="en-US" altLang="en-US" sz="1800" dirty="0">
              <a:latin typeface="+mn-lt"/>
              <a:ea typeface="ＭＳ Ｐゴシック" charset="-128"/>
            </a:endParaRPr>
          </a:p>
        </p:txBody>
      </p:sp>
      <p:sp>
        <p:nvSpPr>
          <p:cNvPr id="8" name="Content Placeholder 7"/>
          <p:cNvSpPr>
            <a:spLocks noGrp="1"/>
          </p:cNvSpPr>
          <p:nvPr>
            <p:ph sz="quarter" idx="13"/>
          </p:nvPr>
        </p:nvSpPr>
        <p:spPr>
          <a:xfrm>
            <a:off x="457200" y="2588310"/>
            <a:ext cx="3265714" cy="367164"/>
          </a:xfrm>
        </p:spPr>
        <p:txBody>
          <a:bodyPr anchor="ctr"/>
          <a:lstStyle/>
          <a:p>
            <a:pPr xmlns:a="http://schemas.openxmlformats.org/drawingml/2006/main" marL="741600" indent="-285750">
              <a:spcBef>
                <a:spcPts val="600"/>
              </a:spcBef>
              <a:buClr>
                <a:schemeClr val="tx2"/>
              </a:buClr>
              <a:buFont typeface="Arial" panose="020B0604020202020204" pitchFamily="34" charset="0"/>
              <a:buChar char="−"/>
            </a:pPr>
            <a:r xmlns:a="http://schemas.openxmlformats.org/drawingml/2006/main">
              <a:rPr lang="vi" altLang="en-US" sz="1800" dirty="0">
                <a:latin typeface="+mn-lt"/>
                <a:ea typeface="ＭＳ Ｐゴシック" charset="-128"/>
              </a:rPr>
              <a:t>thời gian để gửi một bản sao:</a:t>
            </a:r>
            <a:endParaRPr xmlns:a="http://schemas.openxmlformats.org/drawingml/2006/main" lang="en-US" sz="1800" dirty="0">
              <a:latin typeface="+mn-lt"/>
            </a:endParaRPr>
          </a:p>
        </p:txBody>
      </p:sp>
      <p:graphicFrame>
        <p:nvGraphicFramePr>
          <p:cNvPr id="13" name="Object 12" descr="Start fraction F over u sub s end fraction."/>
          <p:cNvGraphicFramePr>
            <a:graphicFrameLocks noChangeAspect="1"/>
          </p:cNvGraphicFramePr>
          <p:nvPr>
            <p:extLst>
              <p:ext uri="{D42A27DB-BD31-4B8C-83A1-F6EECF244321}">
                <p14:modId xmlns:p14="http://schemas.microsoft.com/office/powerpoint/2010/main" val="4134540280"/>
              </p:ext>
            </p:extLst>
          </p:nvPr>
        </p:nvGraphicFramePr>
        <p:xfrm>
          <a:off x="3657605" y="2547273"/>
          <a:ext cx="261239" cy="522478"/>
        </p:xfrm>
        <a:graphic>
          <a:graphicData uri="http://schemas.openxmlformats.org/presentationml/2006/ole">
            <mc:AlternateContent xmlns:mc="http://schemas.openxmlformats.org/markup-compatibility/2006">
              <mc:Choice xmlns:v="urn:schemas-microsoft-com:vml" Requires="v">
                <p:oleObj spid="_x0000_s136850" name="Equation" r:id="rId3" imgW="215640" imgH="431640" progId="Equation.DSMT4">
                  <p:embed/>
                </p:oleObj>
              </mc:Choice>
              <mc:Fallback>
                <p:oleObj name="Equation" r:id="rId3" imgW="215640" imgH="431640" progId="Equation.DSMT4">
                  <p:embed/>
                  <p:pic>
                    <p:nvPicPr>
                      <p:cNvPr id="0" name=""/>
                      <p:cNvPicPr/>
                      <p:nvPr/>
                    </p:nvPicPr>
                    <p:blipFill>
                      <a:blip r:embed="rId4"/>
                      <a:stretch>
                        <a:fillRect/>
                      </a:stretch>
                    </p:blipFill>
                    <p:spPr>
                      <a:xfrm>
                        <a:off x="3657605" y="2547273"/>
                        <a:ext cx="261239" cy="522478"/>
                      </a:xfrm>
                      <a:prstGeom prst="rect">
                        <a:avLst/>
                      </a:prstGeom>
                    </p:spPr>
                  </p:pic>
                </p:oleObj>
              </mc:Fallback>
            </mc:AlternateContent>
          </a:graphicData>
        </a:graphic>
      </p:graphicFrame>
      <p:sp>
        <p:nvSpPr>
          <p:cNvPr id="9" name="Content Placeholder 8"/>
          <p:cNvSpPr>
            <a:spLocks noGrp="1"/>
          </p:cNvSpPr>
          <p:nvPr>
            <p:ph sz="quarter" idx="14"/>
          </p:nvPr>
        </p:nvSpPr>
        <p:spPr>
          <a:xfrm>
            <a:off x="457201" y="3215598"/>
            <a:ext cx="3265714" cy="289605"/>
          </a:xfrm>
        </p:spPr>
        <p:txBody>
          <a:bodyPr anchor="ctr"/>
          <a:lstStyle/>
          <a:p>
            <a:pPr xmlns:a="http://schemas.openxmlformats.org/drawingml/2006/main" marL="741600" indent="-285750">
              <a:spcBef>
                <a:spcPts val="600"/>
              </a:spcBef>
              <a:buClr>
                <a:schemeClr val="tx2"/>
              </a:buClr>
              <a:buFont typeface="Arial" panose="020B0604020202020204" pitchFamily="34" charset="0"/>
              <a:buChar char="−"/>
            </a:pPr>
            <a:r xmlns:a="http://schemas.openxmlformats.org/drawingml/2006/main">
              <a:rPr lang="vi" altLang="en-US" sz="1800" dirty="0">
                <a:latin typeface="+mn-lt"/>
                <a:ea typeface="ＭＳ Ｐゴシック" charset="-128"/>
              </a:rPr>
              <a:t>thời gian gửi </a:t>
            </a:r>
            <a:r xmlns:a="http://schemas.openxmlformats.org/drawingml/2006/main">
              <a:rPr lang="vi" altLang="en-US" sz="1800" i="1" dirty="0">
                <a:latin typeface="+mn-lt"/>
                <a:ea typeface="ＭＳ Ｐゴシック" charset="-128"/>
              </a:rPr>
              <a:t>N </a:t>
            </a:r>
            <a:r xmlns:a="http://schemas.openxmlformats.org/drawingml/2006/main">
              <a:rPr lang="vi" altLang="en-US" sz="1800" dirty="0">
                <a:latin typeface="+mn-lt"/>
                <a:ea typeface="ＭＳ Ｐゴシック" charset="-128"/>
              </a:rPr>
              <a:t>bản:</a:t>
            </a:r>
            <a:endParaRPr xmlns:a="http://schemas.openxmlformats.org/drawingml/2006/main" lang="en-US" sz="1800" dirty="0">
              <a:latin typeface="+mn-lt"/>
            </a:endParaRPr>
          </a:p>
        </p:txBody>
      </p:sp>
      <p:graphicFrame>
        <p:nvGraphicFramePr>
          <p:cNvPr id="14" name="Object 13" descr="Start fraction N F over u sub s end fraction."/>
          <p:cNvGraphicFramePr>
            <a:graphicFrameLocks noChangeAspect="1"/>
          </p:cNvGraphicFramePr>
          <p:nvPr>
            <p:extLst>
              <p:ext uri="{D42A27DB-BD31-4B8C-83A1-F6EECF244321}">
                <p14:modId xmlns:p14="http://schemas.microsoft.com/office/powerpoint/2010/main" val="695742509"/>
              </p:ext>
            </p:extLst>
          </p:nvPr>
        </p:nvGraphicFramePr>
        <p:xfrm>
          <a:off x="3576638" y="3140075"/>
          <a:ext cx="336550" cy="522288"/>
        </p:xfrm>
        <a:graphic>
          <a:graphicData uri="http://schemas.openxmlformats.org/presentationml/2006/ole">
            <mc:AlternateContent xmlns:mc="http://schemas.openxmlformats.org/markup-compatibility/2006">
              <mc:Choice xmlns:v="urn:schemas-microsoft-com:vml" Requires="v">
                <p:oleObj spid="_x0000_s136851" name="Equation" r:id="rId5" imgW="279360" imgH="431640" progId="Equation.DSMT4">
                  <p:embed/>
                </p:oleObj>
              </mc:Choice>
              <mc:Fallback>
                <p:oleObj name="Equation" r:id="rId5" imgW="279360" imgH="431640" progId="Equation.DSMT4">
                  <p:embed/>
                  <p:pic>
                    <p:nvPicPr>
                      <p:cNvPr id="13" name="Object 12"/>
                      <p:cNvPicPr/>
                      <p:nvPr/>
                    </p:nvPicPr>
                    <p:blipFill>
                      <a:blip r:embed="rId6"/>
                      <a:stretch>
                        <a:fillRect/>
                      </a:stretch>
                    </p:blipFill>
                    <p:spPr>
                      <a:xfrm>
                        <a:off x="3576638" y="3140075"/>
                        <a:ext cx="336550" cy="522288"/>
                      </a:xfrm>
                      <a:prstGeom prst="rect">
                        <a:avLst/>
                      </a:prstGeom>
                    </p:spPr>
                  </p:pic>
                </p:oleObj>
              </mc:Fallback>
            </mc:AlternateContent>
          </a:graphicData>
        </a:graphic>
      </p:graphicFrame>
      <p:sp>
        <p:nvSpPr>
          <p:cNvPr id="10" name="Content Placeholder 9"/>
          <p:cNvSpPr>
            <a:spLocks noGrp="1"/>
          </p:cNvSpPr>
          <p:nvPr>
            <p:ph sz="quarter" idx="15"/>
          </p:nvPr>
        </p:nvSpPr>
        <p:spPr>
          <a:xfrm>
            <a:off x="457200" y="3603177"/>
            <a:ext cx="3265715" cy="437931"/>
          </a:xfrm>
        </p:spPr>
        <p:txBody>
          <a:bodyPr anchor="ctr"/>
          <a:lstStyle/>
          <a:p>
            <a:pPr xmlns:a="http://schemas.openxmlformats.org/drawingml/2006/main" marL="255600" indent="-255600">
              <a:spcBef>
                <a:spcPts val="1500"/>
              </a:spcBef>
              <a:buClr>
                <a:schemeClr val="tx2"/>
              </a:buClr>
              <a:buFont typeface="Arial" panose="020B0604020202020204" pitchFamily="34" charset="0"/>
              <a:buChar char="•"/>
            </a:pPr>
            <a:r xmlns:a="http://schemas.openxmlformats.org/drawingml/2006/main">
              <a:rPr lang="vi" altLang="en-US" sz="1800" b="1" dirty="0">
                <a:solidFill>
                  <a:schemeClr val="tx1"/>
                </a:solidFill>
                <a:latin typeface="+mn-lt"/>
              </a:rPr>
              <a:t>khách hàng:</a:t>
            </a:r>
            <a:r xmlns:a="http://schemas.openxmlformats.org/drawingml/2006/main">
              <a:rPr lang="vi" altLang="en-US" sz="1800" i="1" dirty="0">
                <a:solidFill>
                  <a:srgbClr val="CC0000"/>
                </a:solidFill>
                <a:latin typeface="+mn-lt"/>
              </a:rPr>
              <a:t> </a:t>
            </a:r>
            <a:r xmlns:a="http://schemas.openxmlformats.org/drawingml/2006/main">
              <a:rPr lang="vi" altLang="en-US" sz="1800" dirty="0">
                <a:latin typeface="+mn-lt"/>
              </a:rPr>
              <a:t>mỗi khách hàng phải tải xuống </a:t>
            </a:r>
            <a:r xmlns:a="http://schemas.openxmlformats.org/drawingml/2006/main">
              <a:rPr lang="vi" altLang="en-US" sz="1800" dirty="0" smtClean="0">
                <a:latin typeface="+mn-lt"/>
              </a:rPr>
              <a:t>bản sao tệp</a:t>
            </a:r>
            <a:endParaRPr xmlns:a="http://schemas.openxmlformats.org/drawingml/2006/main" lang="en-US" altLang="en-US" sz="1800" dirty="0">
              <a:latin typeface="+mn-lt"/>
            </a:endParaRPr>
          </a:p>
        </p:txBody>
      </p:sp>
      <p:sp>
        <p:nvSpPr>
          <p:cNvPr id="11" name="Content Placeholder 10"/>
          <p:cNvSpPr>
            <a:spLocks noGrp="1"/>
          </p:cNvSpPr>
          <p:nvPr>
            <p:ph sz="quarter" idx="16"/>
          </p:nvPr>
        </p:nvSpPr>
        <p:spPr>
          <a:xfrm>
            <a:off x="457200" y="4182614"/>
            <a:ext cx="4163786" cy="356733"/>
          </a:xfrm>
        </p:spPr>
        <p:txBody>
          <a:bodyPr anchor="ctr"/>
          <a:lstStyle/>
          <a:p>
            <a:pPr xmlns:a="http://schemas.openxmlformats.org/drawingml/2006/main" marL="741600" lvl="1" indent="-285750">
              <a:spcBef>
                <a:spcPts val="600"/>
              </a:spcBef>
              <a:buClr>
                <a:schemeClr val="tx2"/>
              </a:buClr>
              <a:buFont typeface="Arial" panose="020B0604020202020204" pitchFamily="34" charset="0"/>
              <a:buChar char="−"/>
            </a:pPr>
            <a:r xmlns:a="http://schemas.openxmlformats.org/drawingml/2006/main">
              <a:rPr lang="vi" altLang="en-US" sz="1800" i="1" dirty="0">
                <a:latin typeface="+mn-lt"/>
              </a:rPr>
              <a:t>d </a:t>
            </a:r>
            <a:r xmlns:a="http://schemas.openxmlformats.org/drawingml/2006/main">
              <a:rPr lang="vi" altLang="en-US" sz="1800" i="1" baseline="-25000" dirty="0">
                <a:latin typeface="+mn-lt"/>
              </a:rPr>
              <a:t>mi </a:t>
            </a:r>
            <a:r xmlns:a="http://schemas.openxmlformats.org/drawingml/2006/main">
              <a:rPr lang="vi" altLang="en-US" sz="1800" baseline="-25000" dirty="0">
                <a:latin typeface="+mn-lt"/>
              </a:rPr>
              <a:t>n = </a:t>
            </a:r>
            <a:r xmlns:a="http://schemas.openxmlformats.org/drawingml/2006/main">
              <a:rPr lang="vi" altLang="en-US" sz="1800" dirty="0" smtClean="0">
                <a:latin typeface="+mn-lt"/>
              </a:rPr>
              <a:t>tốc độ </a:t>
            </a:r>
            <a:endParaRPr xmlns:a="http://schemas.openxmlformats.org/drawingml/2006/main" lang="en-US" altLang="en-US" sz="1800" dirty="0">
              <a:latin typeface="+mn-lt"/>
            </a:endParaRPr>
            <a:r xmlns:a="http://schemas.openxmlformats.org/drawingml/2006/main">
              <a:rPr lang="vi" altLang="en-US" sz="1800" dirty="0">
                <a:latin typeface="+mn-lt"/>
              </a:rPr>
              <a:t>tải xuống máy khách tối thiểu</a:t>
            </a:r>
          </a:p>
        </p:txBody>
      </p:sp>
      <p:sp>
        <p:nvSpPr>
          <p:cNvPr id="12" name="Content Placeholder 11"/>
          <p:cNvSpPr>
            <a:spLocks noGrp="1"/>
          </p:cNvSpPr>
          <p:nvPr>
            <p:ph sz="quarter" idx="17"/>
          </p:nvPr>
        </p:nvSpPr>
        <p:spPr>
          <a:xfrm>
            <a:off x="457200" y="4610098"/>
            <a:ext cx="3510643" cy="350842"/>
          </a:xfrm>
        </p:spPr>
        <p:txBody>
          <a:bodyPr anchor="ctr"/>
          <a:lstStyle/>
          <a:p>
            <a:pPr xmlns:a="http://schemas.openxmlformats.org/drawingml/2006/main" marL="741600" indent="-285750">
              <a:spcBef>
                <a:spcPts val="600"/>
              </a:spcBef>
              <a:buClr>
                <a:schemeClr val="tx2"/>
              </a:buClr>
              <a:buFont typeface="Arial" panose="020B0604020202020204" pitchFamily="34" charset="0"/>
              <a:buChar char="−"/>
            </a:pPr>
            <a:r xmlns:a="http://schemas.openxmlformats.org/drawingml/2006/main">
              <a:rPr lang="vi" altLang="en-US" sz="1800" dirty="0">
                <a:latin typeface="+mn-lt"/>
              </a:rPr>
              <a:t>thời gian tải xuống ứng dụng khách tối thiểu:</a:t>
            </a:r>
            <a:endParaRPr xmlns:a="http://schemas.openxmlformats.org/drawingml/2006/main" lang="en-US" sz="1800" dirty="0">
              <a:latin typeface="+mn-lt"/>
            </a:endParaRPr>
          </a:p>
        </p:txBody>
      </p:sp>
      <p:graphicFrame>
        <p:nvGraphicFramePr>
          <p:cNvPr id="15" name="Object 14" descr="Start fraction F over d sub minutes end fraction."/>
          <p:cNvGraphicFramePr>
            <a:graphicFrameLocks noChangeAspect="1"/>
          </p:cNvGraphicFramePr>
          <p:nvPr>
            <p:extLst>
              <p:ext uri="{D42A27DB-BD31-4B8C-83A1-F6EECF244321}">
                <p14:modId xmlns:p14="http://schemas.microsoft.com/office/powerpoint/2010/main" val="1346317750"/>
              </p:ext>
            </p:extLst>
          </p:nvPr>
        </p:nvGraphicFramePr>
        <p:xfrm>
          <a:off x="3862388" y="4578122"/>
          <a:ext cx="385762" cy="522287"/>
        </p:xfrm>
        <a:graphic>
          <a:graphicData uri="http://schemas.openxmlformats.org/presentationml/2006/ole">
            <mc:AlternateContent xmlns:mc="http://schemas.openxmlformats.org/markup-compatibility/2006">
              <mc:Choice xmlns:v="urn:schemas-microsoft-com:vml" Requires="v">
                <p:oleObj spid="_x0000_s136852" name="Equation" r:id="rId7" imgW="317160" imgH="431640" progId="Equation.DSMT4">
                  <p:embed/>
                </p:oleObj>
              </mc:Choice>
              <mc:Fallback>
                <p:oleObj name="Equation" r:id="rId7" imgW="317160" imgH="431640" progId="Equation.DSMT4">
                  <p:embed/>
                  <p:pic>
                    <p:nvPicPr>
                      <p:cNvPr id="13" name="Object 12"/>
                      <p:cNvPicPr/>
                      <p:nvPr/>
                    </p:nvPicPr>
                    <p:blipFill>
                      <a:blip r:embed="rId8"/>
                      <a:stretch>
                        <a:fillRect/>
                      </a:stretch>
                    </p:blipFill>
                    <p:spPr>
                      <a:xfrm>
                        <a:off x="3862388" y="4578122"/>
                        <a:ext cx="385762" cy="522287"/>
                      </a:xfrm>
                      <a:prstGeom prst="rect">
                        <a:avLst/>
                      </a:prstGeom>
                    </p:spPr>
                  </p:pic>
                </p:oleObj>
              </mc:Fallback>
            </mc:AlternateContent>
          </a:graphicData>
        </a:graphic>
      </p:graphicFrame>
      <p:pic>
        <p:nvPicPr>
          <p:cNvPr id="16" name="Picture 15" descr="A network has various connections to and from P C’s. A connection to a P C is d sub i, while a connection from a P C is u sub i. A connection to the network from a server is u sub s."/>
          <p:cNvPicPr>
            <a:picLocks noChangeAspect="1"/>
          </p:cNvPicPr>
          <p:nvPr/>
        </p:nvPicPr>
        <p:blipFill>
          <a:blip r:embed="rId9"/>
          <a:stretch>
            <a:fillRect/>
          </a:stretch>
        </p:blipFill>
        <p:spPr>
          <a:xfrm>
            <a:off x="4572000" y="1929744"/>
            <a:ext cx="4106844" cy="1840043"/>
          </a:xfrm>
          <a:prstGeom prst="rect">
            <a:avLst/>
          </a:prstGeom>
        </p:spPr>
      </p:pic>
      <p:pic>
        <p:nvPicPr>
          <p:cNvPr id="17" name="Picture 16" descr="An equation, time to distribute F to N clients using client server approach. D sub c dash s, is greater than or equal to max left brace N F over u sub s comma F over d sub minutes right brace. The F inside the braces increases linearly in N."/>
          <p:cNvPicPr>
            <a:picLocks noChangeAspect="1"/>
          </p:cNvPicPr>
          <p:nvPr/>
        </p:nvPicPr>
        <p:blipFill>
          <a:blip r:embed="rId10"/>
          <a:stretch>
            <a:fillRect/>
          </a:stretch>
        </p:blipFill>
        <p:spPr>
          <a:xfrm>
            <a:off x="2828427" y="5141180"/>
            <a:ext cx="4826088" cy="1299171"/>
          </a:xfrm>
          <a:prstGeom prst="rect">
            <a:avLst/>
          </a:prstGeom>
        </p:spPr>
      </p:pic>
    </p:spTree>
    <p:extLst>
      <p:ext uri="{BB962C8B-B14F-4D97-AF65-F5344CB8AC3E}">
        <p14:creationId xmlns:p14="http://schemas.microsoft.com/office/powerpoint/2010/main" val="380686031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xmlns:a="http://schemas.openxmlformats.org/drawingml/2006/main">
              <a:rPr lang="vi" dirty="0"/>
              <a:t>Thời gian phân phối tệp: P2P</a:t>
            </a:r>
          </a:p>
        </p:txBody>
      </p:sp>
      <p:sp>
        <p:nvSpPr>
          <p:cNvPr id="8" name="Text Placeholder 7"/>
          <p:cNvSpPr>
            <a:spLocks noGrp="1"/>
          </p:cNvSpPr>
          <p:nvPr>
            <p:ph type="body" idx="1"/>
          </p:nvPr>
        </p:nvSpPr>
        <p:spPr>
          <a:xfrm>
            <a:off x="457200" y="1600201"/>
            <a:ext cx="8229600" cy="375556"/>
          </a:xfrm>
        </p:spPr>
        <p:txBody>
          <a:bodyPr anchor="ctr"/>
          <a:lstStyle/>
          <a:p>
            <a:pPr xmlns:a="http://schemas.openxmlformats.org/drawingml/2006/main">
              <a:buClr>
                <a:schemeClr val="tx2"/>
              </a:buClr>
            </a:pPr>
            <a:r xmlns:a="http://schemas.openxmlformats.org/drawingml/2006/main">
              <a:rPr lang="vi" altLang="en-US" sz="1800" b="1" dirty="0">
                <a:solidFill>
                  <a:schemeClr val="tx1"/>
                </a:solidFill>
                <a:latin typeface="+mn-lt"/>
                <a:ea typeface="ＭＳ Ｐゴシック" charset="-128"/>
              </a:rPr>
              <a:t>truyền máy chủ:</a:t>
            </a:r>
            <a:r xmlns:a="http://schemas.openxmlformats.org/drawingml/2006/main">
              <a:rPr lang="vi" altLang="en-US" sz="1800" i="1" dirty="0">
                <a:solidFill>
                  <a:srgbClr val="CC0000"/>
                </a:solidFill>
                <a:latin typeface="+mn-lt"/>
                <a:ea typeface="ＭＳ Ｐゴシック" charset="-128"/>
              </a:rPr>
              <a:t> </a:t>
            </a:r>
            <a:r xmlns:a="http://schemas.openxmlformats.org/drawingml/2006/main">
              <a:rPr lang="vi" altLang="en-US" sz="1800" dirty="0">
                <a:latin typeface="+mn-lt"/>
                <a:ea typeface="ＭＳ Ｐゴシック" charset="-128"/>
              </a:rPr>
              <a:t>phải</a:t>
            </a:r>
            <a:r xmlns:a="http://schemas.openxmlformats.org/drawingml/2006/main">
              <a:rPr lang="vi" altLang="en-US" sz="1800" i="1" dirty="0">
                <a:solidFill>
                  <a:srgbClr val="CC0000"/>
                </a:solidFill>
                <a:latin typeface="+mn-lt"/>
                <a:ea typeface="ＭＳ Ｐゴシック" charset="-128"/>
              </a:rPr>
              <a:t> </a:t>
            </a:r>
            <a:r xmlns:a="http://schemas.openxmlformats.org/drawingml/2006/main">
              <a:rPr lang="vi" altLang="en-US" sz="1800" dirty="0">
                <a:latin typeface="+mn-lt"/>
                <a:ea typeface="ＭＳ Ｐゴシック" charset="-128"/>
              </a:rPr>
              <a:t>tải lên ít nhất một</a:t>
            </a:r>
            <a:r xmlns:a="http://schemas.openxmlformats.org/drawingml/2006/main">
              <a:rPr lang="vi" altLang="en-US" sz="1800" i="1" dirty="0">
                <a:latin typeface="+mn-lt"/>
                <a:ea typeface="ＭＳ Ｐゴシック" charset="-128"/>
              </a:rPr>
              <a:t> </a:t>
            </a:r>
            <a:r xmlns:a="http://schemas.openxmlformats.org/drawingml/2006/main">
              <a:rPr lang="vi" altLang="en-US" sz="1800" dirty="0" smtClean="0">
                <a:latin typeface="+mn-lt"/>
                <a:ea typeface="ＭＳ Ｐゴシック" charset="-128"/>
              </a:rPr>
              <a:t>sao chép</a:t>
            </a:r>
            <a:endParaRPr xmlns:a="http://schemas.openxmlformats.org/drawingml/2006/main" lang="en-US" altLang="en-US" sz="1800" dirty="0">
              <a:latin typeface="+mn-lt"/>
              <a:ea typeface="ＭＳ Ｐゴシック" charset="-128"/>
            </a:endParaRPr>
          </a:p>
        </p:txBody>
      </p:sp>
      <p:sp>
        <p:nvSpPr>
          <p:cNvPr id="9" name="Content Placeholder 8"/>
          <p:cNvSpPr>
            <a:spLocks noGrp="1"/>
          </p:cNvSpPr>
          <p:nvPr>
            <p:ph sz="quarter" idx="13"/>
          </p:nvPr>
        </p:nvSpPr>
        <p:spPr>
          <a:xfrm>
            <a:off x="457200" y="2000473"/>
            <a:ext cx="3233063" cy="383494"/>
          </a:xfrm>
        </p:spPr>
        <p:txBody>
          <a:bodyPr/>
          <a:lstStyle/>
          <a:p>
            <a:pPr xmlns:a="http://schemas.openxmlformats.org/drawingml/2006/main" marL="741600" indent="-285750">
              <a:spcBef>
                <a:spcPts val="600"/>
              </a:spcBef>
              <a:buClr>
                <a:schemeClr val="tx2"/>
              </a:buClr>
              <a:buFont typeface="Arial" panose="020B0604020202020204" pitchFamily="34" charset="0"/>
              <a:buChar char="−"/>
            </a:pPr>
            <a:r xmlns:a="http://schemas.openxmlformats.org/drawingml/2006/main">
              <a:rPr lang="vi" altLang="en-US" sz="1800" dirty="0">
                <a:latin typeface="+mn-lt"/>
                <a:ea typeface="ＭＳ Ｐゴシック" charset="-128"/>
              </a:rPr>
              <a:t>thời gian để gửi một bản sao:</a:t>
            </a:r>
            <a:endParaRPr xmlns:a="http://schemas.openxmlformats.org/drawingml/2006/main" lang="en-US" sz="1800" dirty="0">
              <a:latin typeface="+mn-lt"/>
            </a:endParaRPr>
          </a:p>
        </p:txBody>
      </p:sp>
      <p:graphicFrame>
        <p:nvGraphicFramePr>
          <p:cNvPr id="15" name="Object 14" descr="Start fraction F over u sub s end fraction."/>
          <p:cNvGraphicFramePr>
            <a:graphicFrameLocks noChangeAspect="1"/>
          </p:cNvGraphicFramePr>
          <p:nvPr>
            <p:extLst>
              <p:ext uri="{D42A27DB-BD31-4B8C-83A1-F6EECF244321}">
                <p14:modId xmlns:p14="http://schemas.microsoft.com/office/powerpoint/2010/main" val="544327049"/>
              </p:ext>
            </p:extLst>
          </p:nvPr>
        </p:nvGraphicFramePr>
        <p:xfrm>
          <a:off x="3690263" y="2008426"/>
          <a:ext cx="261239" cy="522478"/>
        </p:xfrm>
        <a:graphic>
          <a:graphicData uri="http://schemas.openxmlformats.org/presentationml/2006/ole">
            <mc:AlternateContent xmlns:mc="http://schemas.openxmlformats.org/markup-compatibility/2006">
              <mc:Choice xmlns:v="urn:schemas-microsoft-com:vml" Requires="v">
                <p:oleObj spid="_x0000_s137859" name="Equation" r:id="rId3" imgW="215640" imgH="431640" progId="Equation.DSMT4">
                  <p:embed/>
                </p:oleObj>
              </mc:Choice>
              <mc:Fallback>
                <p:oleObj name="Equation" r:id="rId3" imgW="215640" imgH="431640" progId="Equation.DSMT4">
                  <p:embed/>
                  <p:pic>
                    <p:nvPicPr>
                      <p:cNvPr id="13" name="Object 12"/>
                      <p:cNvPicPr/>
                      <p:nvPr/>
                    </p:nvPicPr>
                    <p:blipFill>
                      <a:blip r:embed="rId4"/>
                      <a:stretch>
                        <a:fillRect/>
                      </a:stretch>
                    </p:blipFill>
                    <p:spPr>
                      <a:xfrm>
                        <a:off x="3690263" y="2008426"/>
                        <a:ext cx="261239" cy="522478"/>
                      </a:xfrm>
                      <a:prstGeom prst="rect">
                        <a:avLst/>
                      </a:prstGeom>
                    </p:spPr>
                  </p:pic>
                </p:oleObj>
              </mc:Fallback>
            </mc:AlternateContent>
          </a:graphicData>
        </a:graphic>
      </p:graphicFrame>
      <p:sp>
        <p:nvSpPr>
          <p:cNvPr id="10" name="Content Placeholder 9"/>
          <p:cNvSpPr>
            <a:spLocks noGrp="1"/>
          </p:cNvSpPr>
          <p:nvPr>
            <p:ph sz="quarter" idx="14"/>
          </p:nvPr>
        </p:nvSpPr>
        <p:spPr>
          <a:xfrm>
            <a:off x="457201" y="2513463"/>
            <a:ext cx="4849586" cy="458333"/>
          </a:xfrm>
        </p:spPr>
        <p:txBody>
          <a:bodyPr/>
          <a:lstStyle/>
          <a:p>
            <a:pPr xmlns:a="http://schemas.openxmlformats.org/drawingml/2006/main" marL="255600">
              <a:spcBef>
                <a:spcPts val="1500"/>
              </a:spcBef>
              <a:buClr>
                <a:schemeClr val="tx2"/>
              </a:buClr>
              <a:buFont typeface="Arial" panose="020B0604020202020204" pitchFamily="34" charset="0"/>
              <a:buChar char="•"/>
            </a:pPr>
            <a:r xmlns:a="http://schemas.openxmlformats.org/drawingml/2006/main">
              <a:rPr lang="vi" altLang="en-US" sz="1800" b="1" dirty="0">
                <a:solidFill>
                  <a:schemeClr val="tx1"/>
                </a:solidFill>
                <a:latin typeface="+mn-lt"/>
              </a:rPr>
              <a:t>khách hàng: </a:t>
            </a:r>
            <a:r xmlns:a="http://schemas.openxmlformats.org/drawingml/2006/main">
              <a:rPr lang="vi" altLang="en-US" sz="1800" dirty="0">
                <a:latin typeface="+mn-lt"/>
              </a:rPr>
              <a:t>mỗi khách hàng phải tải xuống </a:t>
            </a:r>
            <a:r xmlns:a="http://schemas.openxmlformats.org/drawingml/2006/main">
              <a:rPr lang="vi" altLang="en-US" sz="1800" dirty="0" smtClean="0">
                <a:latin typeface="+mn-lt"/>
              </a:rPr>
              <a:t>bản sao tệp</a:t>
            </a:r>
            <a:endParaRPr xmlns:a="http://schemas.openxmlformats.org/drawingml/2006/main" lang="en-US" altLang="en-US" sz="1800" dirty="0">
              <a:latin typeface="+mn-lt"/>
            </a:endParaRPr>
          </a:p>
        </p:txBody>
      </p:sp>
      <p:sp>
        <p:nvSpPr>
          <p:cNvPr id="11" name="Content Placeholder 10"/>
          <p:cNvSpPr>
            <a:spLocks noGrp="1"/>
          </p:cNvSpPr>
          <p:nvPr>
            <p:ph sz="quarter" idx="15"/>
          </p:nvPr>
        </p:nvSpPr>
        <p:spPr>
          <a:xfrm>
            <a:off x="457200" y="3080652"/>
            <a:ext cx="3494302" cy="413657"/>
          </a:xfrm>
        </p:spPr>
        <p:txBody>
          <a:bodyPr/>
          <a:lstStyle/>
          <a:p>
            <a:pPr xmlns:a="http://schemas.openxmlformats.org/drawingml/2006/main" marL="741600" indent="-285750">
              <a:spcBef>
                <a:spcPts val="600"/>
              </a:spcBef>
              <a:buClr>
                <a:schemeClr val="tx2"/>
              </a:buClr>
              <a:buFont typeface="Arial" panose="020B0604020202020204" pitchFamily="34" charset="0"/>
              <a:buChar char="−"/>
            </a:pPr>
            <a:r xmlns:a="http://schemas.openxmlformats.org/drawingml/2006/main">
              <a:rPr lang="vi" altLang="en-US" sz="1800" dirty="0">
                <a:latin typeface="+mn-lt"/>
              </a:rPr>
              <a:t>thời gian tải xuống ứng dụng khách tối thiểu:</a:t>
            </a:r>
            <a:endParaRPr xmlns:a="http://schemas.openxmlformats.org/drawingml/2006/main" lang="en-US" sz="1800" dirty="0">
              <a:latin typeface="+mn-lt"/>
            </a:endParaRPr>
          </a:p>
        </p:txBody>
      </p:sp>
      <p:graphicFrame>
        <p:nvGraphicFramePr>
          <p:cNvPr id="16" name="Object 15" descr="Start fraction F over d sub minutes end fraction."/>
          <p:cNvGraphicFramePr>
            <a:graphicFrameLocks noChangeAspect="1"/>
          </p:cNvGraphicFramePr>
          <p:nvPr>
            <p:extLst>
              <p:ext uri="{D42A27DB-BD31-4B8C-83A1-F6EECF244321}">
                <p14:modId xmlns:p14="http://schemas.microsoft.com/office/powerpoint/2010/main" val="503002344"/>
              </p:ext>
            </p:extLst>
          </p:nvPr>
        </p:nvGraphicFramePr>
        <p:xfrm>
          <a:off x="3927704" y="3108542"/>
          <a:ext cx="385762" cy="522287"/>
        </p:xfrm>
        <a:graphic>
          <a:graphicData uri="http://schemas.openxmlformats.org/presentationml/2006/ole">
            <mc:AlternateContent xmlns:mc="http://schemas.openxmlformats.org/markup-compatibility/2006">
              <mc:Choice xmlns:v="urn:schemas-microsoft-com:vml" Requires="v">
                <p:oleObj spid="_x0000_s137860" name="Equation" r:id="rId5" imgW="317160" imgH="431640" progId="Equation.DSMT4">
                  <p:embed/>
                </p:oleObj>
              </mc:Choice>
              <mc:Fallback>
                <p:oleObj name="Equation" r:id="rId5" imgW="317160" imgH="431640" progId="Equation.DSMT4">
                  <p:embed/>
                  <p:pic>
                    <p:nvPicPr>
                      <p:cNvPr id="15" name="Object 14"/>
                      <p:cNvPicPr/>
                      <p:nvPr/>
                    </p:nvPicPr>
                    <p:blipFill>
                      <a:blip r:embed="rId6"/>
                      <a:stretch>
                        <a:fillRect/>
                      </a:stretch>
                    </p:blipFill>
                    <p:spPr>
                      <a:xfrm>
                        <a:off x="3927704" y="3108542"/>
                        <a:ext cx="385762" cy="522287"/>
                      </a:xfrm>
                      <a:prstGeom prst="rect">
                        <a:avLst/>
                      </a:prstGeom>
                    </p:spPr>
                  </p:pic>
                </p:oleObj>
              </mc:Fallback>
            </mc:AlternateContent>
          </a:graphicData>
        </a:graphic>
      </p:graphicFrame>
      <p:sp>
        <p:nvSpPr>
          <p:cNvPr id="12" name="Content Placeholder 11"/>
          <p:cNvSpPr>
            <a:spLocks noGrp="1"/>
          </p:cNvSpPr>
          <p:nvPr>
            <p:ph sz="quarter" idx="16"/>
          </p:nvPr>
        </p:nvSpPr>
        <p:spPr>
          <a:xfrm>
            <a:off x="457200" y="3643760"/>
            <a:ext cx="4637314" cy="652462"/>
          </a:xfrm>
        </p:spPr>
        <p:txBody>
          <a:bodyPr/>
          <a:lstStyle/>
          <a:p>
            <a:pPr xmlns:a="http://schemas.openxmlformats.org/drawingml/2006/main" marL="255600" indent="-255600">
              <a:spcBef>
                <a:spcPts val="1500"/>
              </a:spcBef>
              <a:buClr>
                <a:schemeClr val="tx2"/>
              </a:buClr>
              <a:buFont typeface="Arial" panose="020B0604020202020204" pitchFamily="34" charset="0"/>
              <a:buChar char="•"/>
            </a:pPr>
            <a:r xmlns:a="http://schemas.openxmlformats.org/drawingml/2006/main">
              <a:rPr lang="vi" altLang="en-US" sz="1800" b="1" dirty="0">
                <a:solidFill>
                  <a:schemeClr val="tx1"/>
                </a:solidFill>
                <a:latin typeface="+mn-lt"/>
              </a:rPr>
              <a:t>khách hàng: </a:t>
            </a:r>
            <a:r xmlns:a="http://schemas.openxmlformats.org/drawingml/2006/main">
              <a:rPr lang="vi" altLang="en-US" sz="1800" dirty="0">
                <a:latin typeface="+mn-lt"/>
              </a:rPr>
              <a:t>vì tổng hợp phải tải xuống </a:t>
            </a:r>
            <a:r xmlns:a="http://schemas.openxmlformats.org/drawingml/2006/main">
              <a:rPr lang="vi" altLang="en-US" sz="1800" i="1" dirty="0" smtClean="0">
                <a:latin typeface="+mn-lt"/>
              </a:rPr>
              <a:t>N</a:t>
            </a:r>
            <a:r xmlns:a="http://schemas.openxmlformats.org/drawingml/2006/main">
              <a:rPr lang="vi" altLang="en-US" sz="100" i="1" dirty="0" smtClean="0">
                <a:latin typeface="+mn-lt"/>
              </a:rPr>
              <a:t> </a:t>
            </a:r>
            <a:r xmlns:a="http://schemas.openxmlformats.org/drawingml/2006/main">
              <a:rPr lang="vi" altLang="en-US" sz="1800" dirty="0" smtClean="0">
                <a:latin typeface="+mn-lt"/>
              </a:rPr>
              <a:t>bit </a:t>
            </a:r>
            <a:endParaRPr xmlns:a="http://schemas.openxmlformats.org/drawingml/2006/main" lang="en-US" altLang="en-US" sz="1800" dirty="0">
              <a:latin typeface="+mn-lt"/>
            </a:endParaRPr>
            <a:r xmlns:a="http://schemas.openxmlformats.org/drawingml/2006/main">
              <a:rPr lang="vi" altLang="en-US" sz="1800" i="1" dirty="0" smtClean="0">
                <a:latin typeface="+mn-lt"/>
              </a:rPr>
              <a:t>F</a:t>
            </a:r>
          </a:p>
        </p:txBody>
      </p:sp>
      <p:sp>
        <p:nvSpPr>
          <p:cNvPr id="13" name="Content Placeholder 12"/>
          <p:cNvSpPr>
            <a:spLocks noGrp="1"/>
          </p:cNvSpPr>
          <p:nvPr>
            <p:ph sz="quarter" idx="17"/>
          </p:nvPr>
        </p:nvSpPr>
        <p:spPr>
          <a:xfrm>
            <a:off x="457200" y="4365164"/>
            <a:ext cx="5740007" cy="500063"/>
          </a:xfrm>
        </p:spPr>
        <p:txBody>
          <a:bodyPr anchor="ctr"/>
          <a:lstStyle/>
          <a:p>
            <a:pPr xmlns:a="http://schemas.openxmlformats.org/drawingml/2006/main" marL="741600" indent="-285750">
              <a:spcBef>
                <a:spcPts val="600"/>
              </a:spcBef>
              <a:buClr>
                <a:schemeClr val="tx2"/>
              </a:buClr>
              <a:buFont typeface="Arial" panose="020B0604020202020204" pitchFamily="34" charset="0"/>
              <a:buChar char="−"/>
            </a:pPr>
            <a:r xmlns:a="http://schemas.openxmlformats.org/drawingml/2006/main">
              <a:rPr lang="vi" altLang="en-US" sz="1800" dirty="0">
                <a:latin typeface="+mn-lt"/>
              </a:rPr>
              <a:t>tốc độ tải lên tối đa (giới hạn tốc độ tải xuống tối đa) là</a:t>
            </a:r>
            <a:endParaRPr xmlns:a="http://schemas.openxmlformats.org/drawingml/2006/main" lang="en-US" sz="1800" dirty="0">
              <a:latin typeface="+mn-lt"/>
            </a:endParaRPr>
          </a:p>
        </p:txBody>
      </p:sp>
      <p:graphicFrame>
        <p:nvGraphicFramePr>
          <p:cNvPr id="17" name="Object 16" descr="u sub s + sigma u sub i."/>
          <p:cNvGraphicFramePr>
            <a:graphicFrameLocks noChangeAspect="1"/>
          </p:cNvGraphicFramePr>
          <p:nvPr>
            <p:extLst>
              <p:ext uri="{D42A27DB-BD31-4B8C-83A1-F6EECF244321}">
                <p14:modId xmlns:p14="http://schemas.microsoft.com/office/powerpoint/2010/main" val="2493462356"/>
              </p:ext>
            </p:extLst>
          </p:nvPr>
        </p:nvGraphicFramePr>
        <p:xfrm>
          <a:off x="6197207" y="4451374"/>
          <a:ext cx="929704" cy="371881"/>
        </p:xfrm>
        <a:graphic>
          <a:graphicData uri="http://schemas.openxmlformats.org/presentationml/2006/ole">
            <mc:AlternateContent xmlns:mc="http://schemas.openxmlformats.org/markup-compatibility/2006">
              <mc:Choice xmlns:v="urn:schemas-microsoft-com:vml" Requires="v">
                <p:oleObj spid="_x0000_s137861" name="Equation" r:id="rId7" imgW="634680" imgH="253800" progId="Equation.DSMT4">
                  <p:embed/>
                </p:oleObj>
              </mc:Choice>
              <mc:Fallback>
                <p:oleObj name="Equation" r:id="rId7" imgW="634680" imgH="253800" progId="Equation.DSMT4">
                  <p:embed/>
                  <p:pic>
                    <p:nvPicPr>
                      <p:cNvPr id="0" name=""/>
                      <p:cNvPicPr/>
                      <p:nvPr/>
                    </p:nvPicPr>
                    <p:blipFill>
                      <a:blip r:embed="rId8"/>
                      <a:stretch>
                        <a:fillRect/>
                      </a:stretch>
                    </p:blipFill>
                    <p:spPr>
                      <a:xfrm>
                        <a:off x="6197207" y="4451374"/>
                        <a:ext cx="929704" cy="371881"/>
                      </a:xfrm>
                      <a:prstGeom prst="rect">
                        <a:avLst/>
                      </a:prstGeom>
                    </p:spPr>
                  </p:pic>
                </p:oleObj>
              </mc:Fallback>
            </mc:AlternateContent>
          </a:graphicData>
        </a:graphic>
      </p:graphicFrame>
      <p:pic>
        <p:nvPicPr>
          <p:cNvPr id="14" name="Picture 13" descr="A network has various connections to and from P C’s. A connection to a P C is d sub i, while a connection from a P C is u sub i. A connection to the network from a server is u sub s."/>
          <p:cNvPicPr>
            <a:picLocks noChangeAspect="1"/>
          </p:cNvPicPr>
          <p:nvPr/>
        </p:nvPicPr>
        <p:blipFill>
          <a:blip r:embed="rId9"/>
          <a:stretch>
            <a:fillRect/>
          </a:stretch>
        </p:blipFill>
        <p:spPr>
          <a:xfrm>
            <a:off x="5476491" y="2466129"/>
            <a:ext cx="3394086" cy="1520696"/>
          </a:xfrm>
          <a:prstGeom prst="rect">
            <a:avLst/>
          </a:prstGeom>
        </p:spPr>
      </p:pic>
      <p:pic>
        <p:nvPicPr>
          <p:cNvPr id="18" name="Picture 17" descr="An equation, time to distribute F to N clients using P 2 P approach. D sub P 2 P, is greater than or equal to max left brace F over u sub s comma F over d sub minutes comma N F over left parenthesis u sub x + sigma u sub i right parenthesis right brace. Notes. The N F part of the equation increases linearly in N, but so does the u i part, as each peer brings service capacity."/>
          <p:cNvPicPr>
            <a:picLocks noChangeAspect="1"/>
          </p:cNvPicPr>
          <p:nvPr/>
        </p:nvPicPr>
        <p:blipFill>
          <a:blip r:embed="rId10"/>
          <a:stretch>
            <a:fillRect/>
          </a:stretch>
        </p:blipFill>
        <p:spPr>
          <a:xfrm>
            <a:off x="2104565" y="4991589"/>
            <a:ext cx="4934871" cy="1218232"/>
          </a:xfrm>
          <a:prstGeom prst="rect">
            <a:avLst/>
          </a:prstGeom>
        </p:spPr>
      </p:pic>
    </p:spTree>
    <p:extLst>
      <p:ext uri="{BB962C8B-B14F-4D97-AF65-F5344CB8AC3E}">
        <p14:creationId xmlns:p14="http://schemas.microsoft.com/office/powerpoint/2010/main" val="4024472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Client-Server </a:t>
            </a:r>
            <a:r xmlns:a="http://schemas.openxmlformats.org/drawingml/2006/main">
              <a:rPr lang="vi" dirty="0" smtClean="0"/>
              <a:t>v </a:t>
            </a:r>
            <a:r xmlns:a="http://schemas.openxmlformats.org/drawingml/2006/main">
              <a:rPr lang="vi" sz="100" dirty="0" smtClean="0">
                <a:solidFill>
                  <a:schemeClr val="bg1"/>
                </a:solidFill>
              </a:rPr>
              <a:t>ersu </a:t>
            </a:r>
            <a:r xmlns:a="http://schemas.openxmlformats.org/drawingml/2006/main">
              <a:rPr lang="vi" dirty="0" smtClean="0"/>
              <a:t>s </a:t>
            </a:r>
            <a:r xmlns:a="http://schemas.openxmlformats.org/drawingml/2006/main">
              <a:rPr lang="vi" dirty="0"/>
              <a:t>P2P: Ví dụ</a:t>
            </a:r>
          </a:p>
        </p:txBody>
      </p:sp>
      <p:sp>
        <p:nvSpPr>
          <p:cNvPr id="3" name="Text Placeholder 2"/>
          <p:cNvSpPr>
            <a:spLocks noGrp="1"/>
          </p:cNvSpPr>
          <p:nvPr>
            <p:ph type="body" idx="1"/>
          </p:nvPr>
        </p:nvSpPr>
        <p:spPr>
          <a:xfrm>
            <a:off x="457200" y="1600200"/>
            <a:ext cx="8229600" cy="555171"/>
          </a:xfrm>
        </p:spPr>
        <p:txBody>
          <a:bodyPr/>
          <a:lstStyle/>
          <a:p>
            <a:pPr xmlns:a="http://schemas.openxmlformats.org/drawingml/2006/main" marL="0" indent="0">
              <a:buNone/>
            </a:pPr>
            <a:r xmlns:a="http://schemas.openxmlformats.org/drawingml/2006/main">
              <a:rPr lang="vi" altLang="en-US" sz="2400" dirty="0">
                <a:latin typeface="+mn-lt"/>
              </a:rPr>
              <a:t>tốc độ tải lên của máy khách = </a:t>
            </a:r>
            <a:r xmlns:a="http://schemas.openxmlformats.org/drawingml/2006/main">
              <a:rPr lang="vi" altLang="en-US" sz="2400" i="1" dirty="0">
                <a:latin typeface="+mn-lt"/>
              </a:rPr>
              <a:t>u </a:t>
            </a:r>
            <a:r xmlns:a="http://schemas.openxmlformats.org/drawingml/2006/main">
              <a:rPr lang="vi" altLang="en-US" sz="2400" dirty="0">
                <a:latin typeface="+mn-lt"/>
              </a:rPr>
              <a:t>, </a:t>
            </a:r>
            <a:r xmlns:a="http://schemas.openxmlformats.org/drawingml/2006/main">
              <a:rPr lang="vi" altLang="en-US" sz="2400" i="1" dirty="0" smtClean="0">
                <a:latin typeface="+mn-lt"/>
              </a:rPr>
              <a:t>F/u </a:t>
            </a:r>
            <a:r xmlns:a="http://schemas.openxmlformats.org/drawingml/2006/main">
              <a:rPr lang="vi" altLang="en-US" sz="2400" dirty="0">
                <a:latin typeface="+mn-lt"/>
              </a:rPr>
              <a:t>= 1 giờ, </a:t>
            </a:r>
            <a:r xmlns:a="http://schemas.openxmlformats.org/drawingml/2006/main">
              <a:rPr lang="vi" altLang="en-US" sz="2400" i="1" dirty="0" smtClean="0">
                <a:latin typeface="+mn-lt"/>
              </a:rPr>
              <a:t>u </a:t>
            </a:r>
            <a:r xmlns:a="http://schemas.openxmlformats.org/drawingml/2006/main">
              <a:rPr lang="vi" altLang="en-US" sz="2400" i="1" baseline="-25000" dirty="0" smtClean="0">
                <a:latin typeface="+mn-lt"/>
              </a:rPr>
              <a:t>s</a:t>
            </a:r>
            <a:r xmlns:a="http://schemas.openxmlformats.org/drawingml/2006/main">
              <a:rPr lang="vi" altLang="en-US" sz="2400" i="1" dirty="0" smtClean="0">
                <a:latin typeface="+mn-lt"/>
              </a:rPr>
              <a:t> </a:t>
            </a:r>
            <a:r xmlns:a="http://schemas.openxmlformats.org/drawingml/2006/main">
              <a:rPr lang="vi" altLang="en-US" sz="2400" i="1" dirty="0">
                <a:latin typeface="+mn-lt"/>
              </a:rPr>
              <a:t>= 10u, </a:t>
            </a:r>
            <a:r xmlns:a="http://schemas.openxmlformats.org/drawingml/2006/main">
              <a:rPr lang="vi" altLang="en-US" sz="2400" i="1" dirty="0" smtClean="0">
                <a:latin typeface="+mn-lt"/>
              </a:rPr>
              <a:t>d </a:t>
            </a:r>
            <a:r xmlns:a="http://schemas.openxmlformats.org/drawingml/2006/main">
              <a:rPr lang="vi" altLang="en-US" sz="2400" i="1" baseline="-25000" dirty="0" smtClean="0">
                <a:latin typeface="+mn-lt"/>
              </a:rPr>
              <a:t>phút</a:t>
            </a:r>
            <a:r xmlns:a="http://schemas.openxmlformats.org/drawingml/2006/main">
              <a:rPr lang="vi" altLang="en-US" sz="2400" i="1" dirty="0" smtClean="0">
                <a:latin typeface="+mn-lt"/>
              </a:rPr>
              <a:t> </a:t>
            </a:r>
            <a:r xmlns:a="http://schemas.openxmlformats.org/drawingml/2006/main">
              <a:rPr lang="vi" altLang="en-US" sz="2400" i="1" dirty="0">
                <a:latin typeface="+mn-lt"/>
              </a:rPr>
              <a:t>≥ </a:t>
            </a:r>
            <a:r xmlns:a="http://schemas.openxmlformats.org/drawingml/2006/main">
              <a:rPr lang="vi" altLang="en-US" sz="2400" i="1" dirty="0" smtClean="0">
                <a:latin typeface="+mn-lt"/>
              </a:rPr>
              <a:t>bạn </a:t>
            </a:r>
            <a:r xmlns:a="http://schemas.openxmlformats.org/drawingml/2006/main">
              <a:rPr lang="vi" altLang="en-US" sz="2400" i="1" baseline="-25000" dirty="0" smtClean="0">
                <a:latin typeface="+mn-lt"/>
              </a:rPr>
              <a:t>_</a:t>
            </a:r>
            <a:endParaRPr xmlns:a="http://schemas.openxmlformats.org/drawingml/2006/main" lang="en-US" altLang="en-US" sz="2400" i="1" baseline="-25000" dirty="0">
              <a:latin typeface="+mn-lt"/>
            </a:endParaRPr>
          </a:p>
        </p:txBody>
      </p:sp>
      <p:pic>
        <p:nvPicPr>
          <p:cNvPr id="4" name="Picture 3" descr="A graph plots minimum distribution time over N for P 2 P and a client server. The P 2 P graph rises from the origin with a decreasing slope to the point (32, 0.5). The client server graph rises linearly from the origin to the point (32, 3.25). All values estimated."/>
          <p:cNvPicPr>
            <a:picLocks noChangeAspect="1"/>
          </p:cNvPicPr>
          <p:nvPr/>
        </p:nvPicPr>
        <p:blipFill>
          <a:blip r:embed="rId2"/>
          <a:stretch>
            <a:fillRect/>
          </a:stretch>
        </p:blipFill>
        <p:spPr>
          <a:xfrm>
            <a:off x="2036919" y="2625172"/>
            <a:ext cx="5070161" cy="3446231"/>
          </a:xfrm>
          <a:prstGeom prst="rect">
            <a:avLst/>
          </a:prstGeom>
        </p:spPr>
      </p:pic>
    </p:spTree>
    <p:extLst>
      <p:ext uri="{BB962C8B-B14F-4D97-AF65-F5344CB8AC3E}">
        <p14:creationId xmlns:p14="http://schemas.microsoft.com/office/powerpoint/2010/main" val="26486389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txBox="1">
            <a:spLocks noGrp="1"/>
          </p:cNvSpPr>
          <p:nvPr>
            <p:ph type="title"/>
          </p:nvPr>
        </p:nvSpPr>
        <p:spPr>
          <a:xfrm>
            <a:off x="457200" y="604838"/>
            <a:ext cx="8229600" cy="708025"/>
          </a:xfrm>
        </p:spPr>
        <p:txBody>
          <a:bodyPr>
            <a:spAutoFit/>
          </a:bodyPr>
          <a:lstStyle/>
          <a:p>
            <a:pPr xmlns:a="http://schemas.openxmlformats.org/drawingml/2006/main">
              <a:spcBef>
                <a:spcPct val="0"/>
              </a:spcBef>
              <a:buFont typeface="Times New Roman" panose="02020603050405020304" pitchFamily="18" charset="0"/>
              <a:buNone/>
            </a:pP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Kiến trúc </a:t>
            </a:r>
            <a:r xmlns:a="http://schemas.openxmlformats.org/drawingml/2006/main">
              <a:rPr lang="vi" altLang="en-US" dirty="0" smtClean="0">
                <a:latin typeface="Times New Roman" panose="02020603050405020304" pitchFamily="18" charset="0"/>
                <a:cs typeface="Times New Roman" panose="02020603050405020304" pitchFamily="18" charset="0"/>
                <a:sym typeface="Times New Roman" panose="02020603050405020304" pitchFamily="18" charset="0"/>
              </a:rPr>
              <a:t>P2P</a:t>
            </a:r>
          </a:p>
        </p:txBody>
      </p:sp>
      <p:sp>
        <p:nvSpPr>
          <p:cNvPr id="47107" name="Content Placeholder 2"/>
          <p:cNvSpPr txBox="1">
            <a:spLocks noGrp="1"/>
          </p:cNvSpPr>
          <p:nvPr>
            <p:ph type="body" idx="1"/>
          </p:nvPr>
        </p:nvSpPr>
        <p:spPr>
          <a:xfrm>
            <a:off x="457200" y="1600200"/>
            <a:ext cx="4805363" cy="4608513"/>
          </a:xfrm>
        </p:spPr>
        <p:txBody>
          <a:bodyPr>
            <a:spAutoFit/>
          </a:bodyPr>
          <a:lstStyle/>
          <a:p>
            <a:pPr xmlns:a="http://schemas.openxmlformats.org/drawingml/2006/main" marL="255588" indent="-255588">
              <a:buSzTx/>
              <a:buFontTx/>
              <a:buChar char="•"/>
            </a:pPr>
            <a:r xmlns:a="http://schemas.openxmlformats.org/drawingml/2006/main">
              <a:rPr lang="vi" altLang="en-US" sz="2000" b="1"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không có </a:t>
            </a:r>
            <a:r xmlns:a="http://schemas.openxmlformats.org/drawingml/2006/main">
              <a:rPr lang="vi" altLang="en-US" sz="20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máy chủ luôn bật</a:t>
            </a:r>
          </a:p>
          <a:p>
            <a:pPr xmlns:a="http://schemas.openxmlformats.org/drawingml/2006/main" marL="255588" indent="-255588">
              <a:buSzTx/>
              <a:buFontTx/>
              <a:buChar char="•"/>
            </a:pPr>
            <a:r xmlns:a="http://schemas.openxmlformats.org/drawingml/2006/main">
              <a:rPr lang="vi" altLang="en-US" sz="20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hệ thống đầu cuối tùy ý giao tiếp trực tiếp</a:t>
            </a:r>
          </a:p>
          <a:p>
            <a:pPr xmlns:a="http://schemas.openxmlformats.org/drawingml/2006/main" marL="255588" indent="-255588">
              <a:buSzTx/>
              <a:buFontTx/>
              <a:buChar char="•"/>
            </a:pPr>
            <a:r xmlns:a="http://schemas.openxmlformats.org/drawingml/2006/main">
              <a:rPr lang="vi" altLang="en-US" sz="20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các đồng nghiệp yêu cầu dịch vụ từ các đồng nghiệp khác, cung cấp dịch vụ để đáp lại các đồng nghiệp khác</a:t>
            </a:r>
          </a:p>
          <a:p>
            <a:pPr xmlns:a="http://schemas.openxmlformats.org/drawingml/2006/main" marL="741363" lvl="1" indent="-284163">
              <a:buSzTx/>
              <a:buFontTx/>
              <a:buChar char="–"/>
              <a:tabLst>
                <a:tab pos="176213" algn="l"/>
              </a:tabLst>
            </a:pPr>
            <a:r xmlns:a="http://schemas.openxmlformats.org/drawingml/2006/main">
              <a:rPr lang="vi" altLang="en-US" sz="2000" b="1"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khả năng tự mở rộng </a:t>
            </a:r>
            <a:r xmlns:a="http://schemas.openxmlformats.org/drawingml/2006/main">
              <a:rPr lang="vi" altLang="en-US" sz="20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các đồng nghiệp mới mang lại khả năng dịch vụ mới, cũng như nhu cầu dịch vụ mới</a:t>
            </a:r>
          </a:p>
          <a:p>
            <a:pPr xmlns:a="http://schemas.openxmlformats.org/drawingml/2006/main" marL="255588" indent="-255588">
              <a:buSzTx/>
              <a:buFontTx/>
              <a:buChar char="•"/>
            </a:pPr>
            <a:r xmlns:a="http://schemas.openxmlformats.org/drawingml/2006/main">
              <a:rPr lang="vi" altLang="en-US" sz="20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các đồng nghiệp được kết nối không liên tục và thay đổi tôi</a:t>
            </a:r>
            <a:r xmlns:a="http://schemas.openxmlformats.org/drawingml/2006/main">
              <a:rPr lang="vi" altLang="en-US" sz="1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a:t>
            </a:r>
            <a:r xmlns:a="http://schemas.openxmlformats.org/drawingml/2006/main">
              <a:rPr lang="vi" altLang="en-US" sz="20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địa chỉ P</a:t>
            </a:r>
          </a:p>
          <a:p>
            <a:pPr xmlns:a="http://schemas.openxmlformats.org/drawingml/2006/main" marL="741363" lvl="1" indent="-284163">
              <a:buSzTx/>
              <a:buFontTx/>
              <a:buChar char="–"/>
              <a:tabLst>
                <a:tab pos="176213" algn="l"/>
              </a:tabLst>
            </a:pPr>
            <a:r xmlns:a="http://schemas.openxmlformats.org/drawingml/2006/main">
              <a:rPr lang="vi" altLang="en-US" sz="20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quản lý phức hợp</a:t>
            </a:r>
          </a:p>
        </p:txBody>
      </p:sp>
      <p:pic>
        <p:nvPicPr>
          <p:cNvPr id="3" name="Picture 2" descr="A network consists of five linked groups, as follows. Mobile network, national or global I S P, local or regional I S P, home network, enterprise network. A laptop in the mobile network connects with a wireless computer in the home network. A laptop in the home network connects with a P C in the enterprise network. A P C in the enterprise network connects with a laptop in the enterprise network."/>
          <p:cNvPicPr>
            <a:picLocks noChangeAspect="1"/>
          </p:cNvPicPr>
          <p:nvPr/>
        </p:nvPicPr>
        <p:blipFill>
          <a:blip r:embed="rId2"/>
          <a:stretch>
            <a:fillRect/>
          </a:stretch>
        </p:blipFill>
        <p:spPr>
          <a:xfrm>
            <a:off x="5452571" y="1600200"/>
            <a:ext cx="3337498" cy="4135137"/>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Phân phối tệp P2P: </a:t>
            </a:r>
            <a:r xmlns:a="http://schemas.openxmlformats.org/drawingml/2006/main">
              <a:rPr lang="vi" dirty="0" smtClean="0"/>
              <a:t>BitTorrent </a:t>
            </a:r>
            <a:r xmlns:a="http://schemas.openxmlformats.org/drawingml/2006/main">
              <a:rPr lang="vi" sz="2000" b="0" dirty="0" smtClean="0"/>
              <a:t>(1 trên 2)</a:t>
            </a:r>
            <a:endParaRPr xmlns:a="http://schemas.openxmlformats.org/drawingml/2006/main" lang="en-US" sz="2000" b="0" dirty="0"/>
          </a:p>
        </p:txBody>
      </p:sp>
      <p:sp>
        <p:nvSpPr>
          <p:cNvPr id="3" name="Text Placeholder 2"/>
          <p:cNvSpPr>
            <a:spLocks noGrp="1"/>
          </p:cNvSpPr>
          <p:nvPr>
            <p:ph type="body" idx="1"/>
          </p:nvPr>
        </p:nvSpPr>
        <p:spPr>
          <a:xfrm>
            <a:off x="457200" y="1600200"/>
            <a:ext cx="8229600" cy="1012371"/>
          </a:xfrm>
        </p:spPr>
        <p:txBody>
          <a:bodyPr/>
          <a:lstStyle/>
          <a:p>
            <a:pPr xmlns:a="http://schemas.openxmlformats.org/drawingml/2006/main">
              <a:buClr>
                <a:schemeClr val="tx2"/>
              </a:buClr>
            </a:pPr>
            <a:r xmlns:a="http://schemas.openxmlformats.org/drawingml/2006/main">
              <a:rPr lang="vi" altLang="en-US" sz="2400" dirty="0">
                <a:latin typeface="+mn-lt"/>
              </a:rPr>
              <a:t>tệp được chia thành </a:t>
            </a:r>
            <a:r xmlns:a="http://schemas.openxmlformats.org/drawingml/2006/main">
              <a:rPr lang="vi" altLang="en-US" sz="2400" dirty="0" smtClean="0">
                <a:latin typeface="+mn-lt"/>
              </a:rPr>
              <a:t>256K </a:t>
            </a:r>
            <a:r xmlns:a="http://schemas.openxmlformats.org/drawingml/2006/main">
              <a:rPr lang="vi" altLang="en-US" sz="100" dirty="0" smtClean="0">
                <a:solidFill>
                  <a:schemeClr val="bg1"/>
                </a:solidFill>
                <a:latin typeface="+mn-lt"/>
              </a:rPr>
              <a:t>ilo </a:t>
            </a:r>
            <a:r xmlns:a="http://schemas.openxmlformats.org/drawingml/2006/main">
              <a:rPr lang="vi" altLang="en-US" sz="2400" dirty="0" smtClean="0">
                <a:latin typeface="+mn-lt"/>
              </a:rPr>
              <a:t>b </a:t>
            </a:r>
            <a:r xmlns:a="http://schemas.openxmlformats.org/drawingml/2006/main">
              <a:rPr lang="vi" altLang="en-US" sz="100" dirty="0" smtClean="0">
                <a:solidFill>
                  <a:schemeClr val="bg1"/>
                </a:solidFill>
                <a:latin typeface="+mn-lt"/>
              </a:rPr>
              <a:t>ytes</a:t>
            </a:r>
            <a:r xmlns:a="http://schemas.openxmlformats.org/drawingml/2006/main">
              <a:rPr lang="vi" altLang="en-US" sz="2400" dirty="0" smtClean="0">
                <a:latin typeface="+mn-lt"/>
              </a:rPr>
              <a:t> </a:t>
            </a:r>
            <a:r xmlns:a="http://schemas.openxmlformats.org/drawingml/2006/main">
              <a:rPr lang="vi" altLang="en-US" sz="2400" dirty="0">
                <a:latin typeface="+mn-lt"/>
              </a:rPr>
              <a:t>miếng, mảnh nhỏ</a:t>
            </a:r>
          </a:p>
          <a:p>
            <a:pPr xmlns:a="http://schemas.openxmlformats.org/drawingml/2006/main">
              <a:buClr>
                <a:schemeClr val="tx2"/>
              </a:buClr>
            </a:pPr>
            <a:r xmlns:a="http://schemas.openxmlformats.org/drawingml/2006/main">
              <a:rPr lang="vi" altLang="en-US" sz="2400" dirty="0" smtClean="0">
                <a:latin typeface="+mn-lt"/>
              </a:rPr>
              <a:t>đoạn </a:t>
            </a:r>
            <a:endParaRPr xmlns:a="http://schemas.openxmlformats.org/drawingml/2006/main" lang="en-US" altLang="en-US" sz="2400" dirty="0">
              <a:latin typeface="+mn-lt"/>
            </a:endParaRPr>
            <a:r xmlns:a="http://schemas.openxmlformats.org/drawingml/2006/main">
              <a:rPr lang="vi" altLang="en-US" sz="2400" dirty="0">
                <a:latin typeface="+mn-lt"/>
              </a:rPr>
              <a:t>tệp gửi/nhận torrent</a:t>
            </a:r>
          </a:p>
        </p:txBody>
      </p:sp>
      <p:pic>
        <p:nvPicPr>
          <p:cNvPr id="4" name="Picture 3" descr="A web diagram has 9 P C’s. Each P C has 3 double ended arrows connecting it to 3 other P C’s. Torrent, group of peers exchanging chunks of a file. A server is a tracker, which tracks peers participating in torrent. Alice is using a P C. She arrives, obtains list of peers from tracker, and begins exchanging file chunks with peers in torren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777" y="2857164"/>
            <a:ext cx="6486446" cy="3358677"/>
          </a:xfrm>
          <a:prstGeom prst="rect">
            <a:avLst/>
          </a:prstGeom>
        </p:spPr>
      </p:pic>
    </p:spTree>
    <p:extLst>
      <p:ext uri="{BB962C8B-B14F-4D97-AF65-F5344CB8AC3E}">
        <p14:creationId xmlns:p14="http://schemas.microsoft.com/office/powerpoint/2010/main" val="231679582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Phân phối tệp P2P: </a:t>
            </a:r>
            <a:r xmlns:a="http://schemas.openxmlformats.org/drawingml/2006/main">
              <a:rPr lang="vi" dirty="0" smtClean="0"/>
              <a:t>BitTorrent </a:t>
            </a:r>
            <a:r xmlns:a="http://schemas.openxmlformats.org/drawingml/2006/main">
              <a:rPr lang="vi" sz="2000" b="0" dirty="0" smtClean="0"/>
              <a:t>(2 trên 2)</a:t>
            </a:r>
            <a:endParaRPr xmlns:a="http://schemas.openxmlformats.org/drawingml/2006/main" lang="en-US" sz="2000" b="0" dirty="0"/>
          </a:p>
        </p:txBody>
      </p:sp>
      <p:sp>
        <p:nvSpPr>
          <p:cNvPr id="3" name="Text Placeholder 2"/>
          <p:cNvSpPr>
            <a:spLocks noGrp="1"/>
          </p:cNvSpPr>
          <p:nvPr>
            <p:ph type="body" idx="1"/>
          </p:nvPr>
        </p:nvSpPr>
        <p:spPr>
          <a:xfrm>
            <a:off x="457200" y="1600200"/>
            <a:ext cx="4490357" cy="2400300"/>
          </a:xfrm>
        </p:spPr>
        <p:txBody>
          <a:bodyPr/>
          <a:lstStyle/>
          <a:p>
            <a:pPr xmlns:a="http://schemas.openxmlformats.org/drawingml/2006/main">
              <a:buFont typeface="Arial" panose="020B0604020202020204" pitchFamily="34" charset="0"/>
              <a:buChar char="•"/>
            </a:pPr>
            <a:r xmlns:a="http://schemas.openxmlformats.org/drawingml/2006/main">
              <a:rPr lang="vi" altLang="en-US" sz="2000" dirty="0">
                <a:latin typeface="+mn-lt"/>
                <a:ea typeface="ＭＳ Ｐゴシック" charset="-128"/>
              </a:rPr>
              <a:t>ngang hàng tham gia torrent </a:t>
            </a:r>
            <a:r xmlns:a="http://schemas.openxmlformats.org/drawingml/2006/main">
              <a:rPr lang="vi" altLang="en-US" sz="2000" dirty="0" smtClean="0">
                <a:latin typeface="+mn-lt"/>
                <a:ea typeface="ＭＳ Ｐゴシック" charset="-128"/>
              </a:rPr>
              <a:t>:</a:t>
            </a:r>
            <a:endParaRPr xmlns:a="http://schemas.openxmlformats.org/drawingml/2006/main" lang="en-US" altLang="en-US" sz="2000" dirty="0">
              <a:latin typeface="+mn-lt"/>
              <a:ea typeface="ＭＳ Ｐゴシック" charset="-128"/>
            </a:endParaRPr>
          </a:p>
          <a:p>
            <a:pPr xmlns:a="http://schemas.openxmlformats.org/drawingml/2006/main" marL="741600" lvl="1" indent="-284400"/>
            <a:r xmlns:a="http://schemas.openxmlformats.org/drawingml/2006/main">
              <a:rPr lang="vi" altLang="en-US" sz="2000" dirty="0">
                <a:latin typeface="+mn-lt"/>
                <a:ea typeface="ＭＳ Ｐゴシック" charset="-128"/>
              </a:rPr>
              <a:t>không có khối, nhưng sẽ tích lũy chúng theo thời gian từ các đồng nghiệp khác</a:t>
            </a:r>
          </a:p>
          <a:p>
            <a:pPr xmlns:a="http://schemas.openxmlformats.org/drawingml/2006/main" marL="741600" lvl="1" indent="-284400"/>
            <a:r xmlns:a="http://schemas.openxmlformats.org/drawingml/2006/main">
              <a:rPr lang="vi" altLang="en-US" sz="2000" dirty="0">
                <a:latin typeface="+mn-lt"/>
                <a:ea typeface="ＭＳ Ｐゴシック" charset="-128"/>
              </a:rPr>
              <a:t>đăng ký với trình theo dõi để nhận danh sách các đồng nghiệp, kết nối với tập hợp con của các đồng nghiệp </a:t>
            </a:r>
            <a:r xmlns:a="http://schemas.openxmlformats.org/drawingml/2006/main">
              <a:rPr lang="vi" altLang="en-US" sz="2000" dirty="0" smtClean="0">
                <a:latin typeface="+mn-lt"/>
                <a:ea typeface="ＭＳ Ｐゴシック" charset="-128"/>
              </a:rPr>
              <a:t>( </a:t>
            </a:r>
            <a:r xmlns:a="http://schemas.openxmlformats.org/drawingml/2006/main">
              <a:rPr lang="vi" altLang="ja-JP" sz="2000" dirty="0" smtClean="0">
                <a:latin typeface="+mn-lt"/>
                <a:ea typeface="ＭＳ Ｐゴシック" charset="-128"/>
              </a:rPr>
              <a:t>"hàng xóm")</a:t>
            </a:r>
            <a:endParaRPr xmlns:a="http://schemas.openxmlformats.org/drawingml/2006/main" lang="en-US" altLang="en-US" sz="2000" dirty="0">
              <a:latin typeface="+mn-lt"/>
              <a:ea typeface="ＭＳ Ｐゴシック" charset="-128"/>
            </a:endParaRPr>
          </a:p>
        </p:txBody>
      </p:sp>
      <p:sp>
        <p:nvSpPr>
          <p:cNvPr id="4" name="Text Placeholder 3"/>
          <p:cNvSpPr>
            <a:spLocks noGrp="1"/>
          </p:cNvSpPr>
          <p:nvPr>
            <p:ph type="body" idx="2"/>
          </p:nvPr>
        </p:nvSpPr>
        <p:spPr>
          <a:xfrm>
            <a:off x="457200" y="4212770"/>
            <a:ext cx="8229600" cy="2073729"/>
          </a:xfrm>
        </p:spPr>
        <p:txBody>
          <a:bodyPr anchor="ctr"/>
          <a:lstStyle/>
          <a:p>
            <a:pPr xmlns:a="http://schemas.openxmlformats.org/drawingml/2006/main">
              <a:buClr>
                <a:schemeClr val="tx2"/>
              </a:buClr>
              <a:buFont typeface="Arial" panose="020B0604020202020204" pitchFamily="34" charset="0"/>
              <a:buChar char="•"/>
            </a:pPr>
            <a:r xmlns:a="http://schemas.openxmlformats.org/drawingml/2006/main">
              <a:rPr lang="vi" altLang="en-US" sz="2000" dirty="0">
                <a:latin typeface="+mn-lt"/>
              </a:rPr>
              <a:t>trong khi tải xuống, ngang hàng tải lên các đoạn cho các đồng nghiệp khác</a:t>
            </a:r>
          </a:p>
          <a:p>
            <a:pPr xmlns:a="http://schemas.openxmlformats.org/drawingml/2006/main">
              <a:buClr>
                <a:schemeClr val="tx2"/>
              </a:buClr>
              <a:buFont typeface="Arial" panose="020B0604020202020204" pitchFamily="34" charset="0"/>
              <a:buChar char="•"/>
            </a:pPr>
            <a:r xmlns:a="http://schemas.openxmlformats.org/drawingml/2006/main">
              <a:rPr lang="vi" altLang="en-US" sz="2000" dirty="0">
                <a:latin typeface="+mn-lt"/>
              </a:rPr>
              <a:t>ngang hàng có thể thay đổi đồng nghiệp mà nó trao đổi khối</a:t>
            </a:r>
          </a:p>
          <a:p>
            <a:pPr xmlns:a="http://schemas.openxmlformats.org/drawingml/2006/main">
              <a:buClr>
                <a:schemeClr val="tx2"/>
              </a:buClr>
              <a:buFont typeface="Arial" panose="020B0604020202020204" pitchFamily="34" charset="0"/>
              <a:buChar char="•"/>
            </a:pPr>
            <a:r xmlns:a="http://schemas.openxmlformats.org/drawingml/2006/main">
              <a:rPr lang="vi" altLang="en-US" sz="2000" b="1" dirty="0">
                <a:solidFill>
                  <a:schemeClr val="tx1"/>
                </a:solidFill>
                <a:latin typeface="+mn-lt"/>
              </a:rPr>
              <a:t>churn: </a:t>
            </a:r>
            <a:r xmlns:a="http://schemas.openxmlformats.org/drawingml/2006/main">
              <a:rPr lang="vi" altLang="en-US" sz="2000" dirty="0">
                <a:latin typeface="+mn-lt"/>
              </a:rPr>
              <a:t>đồng nghiệp có thể đến và đi</a:t>
            </a:r>
          </a:p>
          <a:p>
            <a:pPr xmlns:a="http://schemas.openxmlformats.org/drawingml/2006/main">
              <a:buClr>
                <a:schemeClr val="tx2"/>
              </a:buClr>
              <a:buFont typeface="Arial" panose="020B0604020202020204" pitchFamily="34" charset="0"/>
              <a:buChar char="•"/>
            </a:pPr>
            <a:r xmlns:a="http://schemas.openxmlformats.org/drawingml/2006/main">
              <a:rPr lang="vi" altLang="en-US" sz="2000" dirty="0">
                <a:latin typeface="+mn-lt"/>
              </a:rPr>
              <a:t>một khi máy ngang hàng có toàn bộ tệp, nó có thể (ích kỷ) rời khỏi hoặc (vị tha) ở lại trong </a:t>
            </a:r>
            <a:r xmlns:a="http://schemas.openxmlformats.org/drawingml/2006/main">
              <a:rPr lang="vi" altLang="en-US" sz="2000" dirty="0" smtClean="0">
                <a:latin typeface="+mn-lt"/>
              </a:rPr>
              <a:t>torrent</a:t>
            </a:r>
            <a:endParaRPr xmlns:a="http://schemas.openxmlformats.org/drawingml/2006/main" lang="en-US" altLang="en-US" sz="2000" dirty="0">
              <a:latin typeface="+mn-lt"/>
            </a:endParaRPr>
          </a:p>
        </p:txBody>
      </p:sp>
      <p:pic>
        <p:nvPicPr>
          <p:cNvPr id="5" name="Picture 4" descr="Alice uses a P C that is connected to peer P C’s."/>
          <p:cNvPicPr>
            <a:picLocks noChangeAspect="1"/>
          </p:cNvPicPr>
          <p:nvPr/>
        </p:nvPicPr>
        <p:blipFill>
          <a:blip r:embed="rId2"/>
          <a:stretch>
            <a:fillRect/>
          </a:stretch>
        </p:blipFill>
        <p:spPr>
          <a:xfrm>
            <a:off x="5071344" y="1803893"/>
            <a:ext cx="3566469" cy="2237426"/>
          </a:xfrm>
          <a:prstGeom prst="rect">
            <a:avLst/>
          </a:prstGeom>
        </p:spPr>
      </p:pic>
    </p:spTree>
    <p:extLst>
      <p:ext uri="{BB962C8B-B14F-4D97-AF65-F5344CB8AC3E}">
        <p14:creationId xmlns:p14="http://schemas.microsoft.com/office/powerpoint/2010/main" val="31553628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BitTorrent: Yêu cầu, gửi tập tin Chunks</a:t>
            </a:r>
          </a:p>
        </p:txBody>
      </p:sp>
      <p:sp>
        <p:nvSpPr>
          <p:cNvPr id="3" name="Text Placeholder 2"/>
          <p:cNvSpPr>
            <a:spLocks noGrp="1"/>
          </p:cNvSpPr>
          <p:nvPr>
            <p:ph type="body" idx="1"/>
          </p:nvPr>
        </p:nvSpPr>
        <p:spPr>
          <a:xfrm>
            <a:off x="457200" y="1600200"/>
            <a:ext cx="3429000" cy="4343400"/>
          </a:xfrm>
        </p:spPr>
        <p:txBody>
          <a:bodyPr/>
          <a:lstStyle/>
          <a:p>
            <a:pPr xmlns:a="http://schemas.openxmlformats.org/drawingml/2006/main">
              <a:buFont typeface="Wingdings" charset="0"/>
              <a:buNone/>
              <a:defRPr/>
            </a:pPr>
            <a:r xmlns:a="http://schemas.openxmlformats.org/drawingml/2006/main">
              <a:rPr lang="vi" sz="2200" b="1" dirty="0">
                <a:solidFill>
                  <a:schemeClr val="tx1"/>
                </a:solidFill>
                <a:latin typeface="+mn-lt"/>
              </a:rPr>
              <a:t>khối yêu cầu:</a:t>
            </a:r>
          </a:p>
          <a:p>
            <a:pPr xmlns:a="http://schemas.openxmlformats.org/drawingml/2006/main">
              <a:buFont typeface="Arial" panose="020B0604020202020204" pitchFamily="34" charset="0"/>
              <a:buChar char="•"/>
              <a:defRPr/>
            </a:pPr>
            <a:r xmlns:a="http://schemas.openxmlformats.org/drawingml/2006/main">
              <a:rPr lang="vi" sz="2200" dirty="0" smtClean="0">
                <a:latin typeface="+mn-lt"/>
              </a:rPr>
              <a:t>tại bất kỳ thời điểm nào, các đồng nghiệp khác nhau có các tập hợp con khác nhau của các khối tệp</a:t>
            </a:r>
          </a:p>
          <a:p>
            <a:pPr xmlns:a="http://schemas.openxmlformats.org/drawingml/2006/main">
              <a:buFont typeface="Arial" panose="020B0604020202020204" pitchFamily="34" charset="0"/>
              <a:buChar char="•"/>
              <a:defRPr/>
            </a:pPr>
            <a:r xmlns:a="http://schemas.openxmlformats.org/drawingml/2006/main">
              <a:rPr lang="vi" sz="2200" dirty="0" smtClean="0">
                <a:latin typeface="+mn-lt"/>
              </a:rPr>
              <a:t>theo định kỳ, Alice hỏi mỗi đồng nghiệp danh sách các khối mà họ có</a:t>
            </a:r>
          </a:p>
          <a:p>
            <a:pPr xmlns:a="http://schemas.openxmlformats.org/drawingml/2006/main">
              <a:buFont typeface="Arial" panose="020B0604020202020204" pitchFamily="34" charset="0"/>
              <a:buChar char="•"/>
              <a:defRPr/>
            </a:pPr>
            <a:r xmlns:a="http://schemas.openxmlformats.org/drawingml/2006/main">
              <a:rPr lang="vi" sz="2200" dirty="0" smtClean="0">
                <a:latin typeface="+mn-lt"/>
              </a:rPr>
              <a:t>Alice yêu cầu các khối bị thiếu từ các đồng nghiệp, hiếm nhất trước</a:t>
            </a:r>
            <a:endParaRPr xmlns:a="http://schemas.openxmlformats.org/drawingml/2006/main" lang="en-US" sz="2200" dirty="0">
              <a:latin typeface="+mn-lt"/>
            </a:endParaRPr>
          </a:p>
        </p:txBody>
      </p:sp>
      <p:sp>
        <p:nvSpPr>
          <p:cNvPr id="4" name="Text Placeholder 3"/>
          <p:cNvSpPr>
            <a:spLocks noGrp="1"/>
          </p:cNvSpPr>
          <p:nvPr>
            <p:ph type="body" idx="2"/>
          </p:nvPr>
        </p:nvSpPr>
        <p:spPr>
          <a:xfrm>
            <a:off x="4016829" y="1619017"/>
            <a:ext cx="4669971" cy="4523365"/>
          </a:xfrm>
        </p:spPr>
        <p:txBody>
          <a:bodyPr/>
          <a:lstStyle/>
          <a:p>
            <a:pPr xmlns:a="http://schemas.openxmlformats.org/drawingml/2006/main" marL="0" indent="0">
              <a:buNone/>
            </a:pPr>
            <a:r xmlns:a="http://schemas.openxmlformats.org/drawingml/2006/main">
              <a:rPr lang="vi" altLang="en-US" sz="2000" b="1" dirty="0">
                <a:solidFill>
                  <a:schemeClr val="tx1"/>
                </a:solidFill>
                <a:latin typeface="+mn-lt"/>
              </a:rPr>
              <a:t>gửi đoạn: ăn miếng trả miếng</a:t>
            </a:r>
          </a:p>
          <a:p>
            <a:pPr xmlns:a="http://schemas.openxmlformats.org/drawingml/2006/main">
              <a:buClr>
                <a:schemeClr val="tx2"/>
              </a:buClr>
              <a:buFont typeface="Arial" panose="020B0604020202020204" pitchFamily="34" charset="0"/>
              <a:buChar char="•"/>
            </a:pPr>
            <a:r xmlns:a="http://schemas.openxmlformats.org/drawingml/2006/main">
              <a:rPr lang="vi" altLang="en-US" sz="2000" dirty="0">
                <a:latin typeface="+mn-lt"/>
              </a:rPr>
              <a:t>Alice gửi khối cho bốn đồng nghiệp hiện đang gửi khối của cô ấy với </a:t>
            </a:r>
            <a:r xmlns:a="http://schemas.openxmlformats.org/drawingml/2006/main">
              <a:rPr lang="vi" altLang="en-US" sz="2000" b="1" i="0" dirty="0" smtClean="0">
                <a:latin typeface="+mn-lt"/>
              </a:rPr>
              <a:t>tốc độ </a:t>
            </a:r>
            <a:endParaRPr xmlns:a="http://schemas.openxmlformats.org/drawingml/2006/main" lang="en-US" altLang="en-US" sz="2000" b="1" i="0" dirty="0">
              <a:latin typeface="+mn-lt"/>
            </a:endParaRPr>
            <a:r xmlns:a="http://schemas.openxmlformats.org/drawingml/2006/main">
              <a:rPr lang="vi" altLang="en-US" sz="2000" b="1" i="0" dirty="0">
                <a:latin typeface="+mn-lt"/>
              </a:rPr>
              <a:t>cao nhất</a:t>
            </a:r>
          </a:p>
          <a:p>
            <a:pPr xmlns:a="http://schemas.openxmlformats.org/drawingml/2006/main" lvl="1">
              <a:buClr>
                <a:schemeClr val="tx2"/>
              </a:buClr>
              <a:buSzTx/>
              <a:buFont typeface="Arial" panose="020B0604020202020204" pitchFamily="34" charset="0"/>
              <a:buChar char="−"/>
            </a:pPr>
            <a:r xmlns:a="http://schemas.openxmlformats.org/drawingml/2006/main">
              <a:rPr lang="vi" altLang="en-US" sz="2000" dirty="0">
                <a:latin typeface="+mn-lt"/>
              </a:rPr>
              <a:t>các đồng nghiệp khác bị Alice bóp cổ (không nhận khối từ cô ấy)</a:t>
            </a:r>
          </a:p>
          <a:p>
            <a:pPr xmlns:a="http://schemas.openxmlformats.org/drawingml/2006/main" lvl="1">
              <a:buClr>
                <a:schemeClr val="tx2"/>
              </a:buClr>
              <a:buSzTx/>
              <a:buFont typeface="Arial" panose="020B0604020202020204" pitchFamily="34" charset="0"/>
              <a:buChar char="−"/>
            </a:pPr>
            <a:r xmlns:a="http://schemas.openxmlformats.org/drawingml/2006/main">
              <a:rPr lang="vi" altLang="en-US" sz="2000" dirty="0">
                <a:latin typeface="+mn-lt"/>
              </a:rPr>
              <a:t>đánh giá lại top 4 cứ sau 10 giây</a:t>
            </a:r>
          </a:p>
          <a:p>
            <a:pPr xmlns:a="http://schemas.openxmlformats.org/drawingml/2006/main">
              <a:buClr>
                <a:schemeClr val="tx2"/>
              </a:buClr>
              <a:buFont typeface="Arial" panose="020B0604020202020204" pitchFamily="34" charset="0"/>
              <a:buChar char="•"/>
            </a:pPr>
            <a:r xmlns:a="http://schemas.openxmlformats.org/drawingml/2006/main">
              <a:rPr lang="vi" altLang="en-US" sz="2000" dirty="0">
                <a:latin typeface="+mn-lt"/>
              </a:rPr>
              <a:t>cứ sau 30 giây: chọn ngẫu nhiên một đồng nghiệp khác, bắt đầu gửi khối</a:t>
            </a:r>
          </a:p>
          <a:p>
            <a:pPr xmlns:a="http://schemas.openxmlformats.org/drawingml/2006/main" lvl="1">
              <a:buClr>
                <a:schemeClr val="tx2"/>
              </a:buClr>
              <a:buSzTx/>
              <a:buFont typeface="Arial" panose="020B0604020202020204" pitchFamily="34" charset="0"/>
              <a:buChar char="−"/>
            </a:pPr>
            <a:r xmlns:a="http://schemas.openxmlformats.org/drawingml/2006/main">
              <a:rPr lang="vi" altLang="ja-JP" sz="2000" dirty="0" smtClean="0">
                <a:latin typeface="+mn-lt"/>
              </a:rPr>
              <a:t>"mở khóa một cách lạc quan" </a:t>
            </a:r>
            <a:r xmlns:a="http://schemas.openxmlformats.org/drawingml/2006/main">
              <a:rPr lang="vi" altLang="ja-JP" sz="2000" dirty="0">
                <a:latin typeface="+mn-lt"/>
              </a:rPr>
              <a:t>đồng nghiệp này</a:t>
            </a:r>
          </a:p>
          <a:p>
            <a:pPr xmlns:a="http://schemas.openxmlformats.org/drawingml/2006/main" lvl="1">
              <a:buClr>
                <a:schemeClr val="tx2"/>
              </a:buClr>
              <a:buSzTx/>
              <a:buFont typeface="Arial" panose="020B0604020202020204" pitchFamily="34" charset="0"/>
              <a:buChar char="−"/>
            </a:pPr>
            <a:r xmlns:a="http://schemas.openxmlformats.org/drawingml/2006/main">
              <a:rPr lang="vi" altLang="en-US" sz="2000" dirty="0">
                <a:latin typeface="+mn-lt"/>
              </a:rPr>
              <a:t>đồng nghiệp mới được chọn có thể tham gia top </a:t>
            </a:r>
            <a:r xmlns:a="http://schemas.openxmlformats.org/drawingml/2006/main">
              <a:rPr lang="vi" altLang="en-US" sz="2000" dirty="0" smtClean="0">
                <a:latin typeface="+mn-lt"/>
              </a:rPr>
              <a:t>4</a:t>
            </a:r>
            <a:endParaRPr xmlns:a="http://schemas.openxmlformats.org/drawingml/2006/main" lang="en-US" altLang="en-US" sz="2000" dirty="0">
              <a:latin typeface="+mn-lt"/>
            </a:endParaRPr>
          </a:p>
        </p:txBody>
      </p:sp>
    </p:spTree>
    <p:extLst>
      <p:ext uri="{BB962C8B-B14F-4D97-AF65-F5344CB8AC3E}">
        <p14:creationId xmlns:p14="http://schemas.microsoft.com/office/powerpoint/2010/main" val="85932660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BitTorrent: Ăn miếng trả miếng</a:t>
            </a:r>
          </a:p>
        </p:txBody>
      </p:sp>
      <p:sp>
        <p:nvSpPr>
          <p:cNvPr id="3" name="Text Placeholder 2"/>
          <p:cNvSpPr>
            <a:spLocks noGrp="1"/>
          </p:cNvSpPr>
          <p:nvPr>
            <p:ph type="body" idx="1"/>
          </p:nvPr>
        </p:nvSpPr>
        <p:spPr>
          <a:xfrm>
            <a:off x="457200" y="1600201"/>
            <a:ext cx="8229600" cy="1845128"/>
          </a:xfrm>
        </p:spPr>
        <p:txBody>
          <a:bodyPr/>
          <a:lstStyle/>
          <a:p>
            <a:pPr xmlns:a="http://schemas.openxmlformats.org/drawingml/2006/main" marL="0" indent="0">
              <a:buNone/>
            </a:pPr>
            <a:r xmlns:a="http://schemas.openxmlformats.org/drawingml/2006/main">
              <a:rPr lang="vi" altLang="en-US" sz="2200" dirty="0">
                <a:latin typeface="+mn-lt"/>
              </a:rPr>
              <a:t>(1) Alice </a:t>
            </a:r>
            <a:r xmlns:a="http://schemas.openxmlformats.org/drawingml/2006/main">
              <a:rPr lang="vi" altLang="ja-JP" sz="2200" dirty="0" smtClean="0">
                <a:latin typeface="+mn-lt"/>
              </a:rPr>
              <a:t>“tháo cuộn” </a:t>
            </a:r>
            <a:r xmlns:a="http://schemas.openxmlformats.org/drawingml/2006/main">
              <a:rPr lang="vi" altLang="ja-JP" sz="2200" dirty="0">
                <a:latin typeface="+mn-lt"/>
              </a:rPr>
              <a:t>Bob một cách lạc quan</a:t>
            </a:r>
            <a:endParaRPr xmlns:a="http://schemas.openxmlformats.org/drawingml/2006/main" lang="en-US" altLang="en-US" sz="2200" dirty="0">
              <a:latin typeface="+mn-lt"/>
            </a:endParaRPr>
          </a:p>
          <a:p>
            <a:pPr xmlns:a="http://schemas.openxmlformats.org/drawingml/2006/main" marL="0" indent="0">
              <a:buNone/>
            </a:pPr>
            <a:r xmlns:a="http://schemas.openxmlformats.org/drawingml/2006/main">
              <a:rPr lang="vi" altLang="en-US" sz="2200" dirty="0">
                <a:latin typeface="+mn-lt"/>
              </a:rPr>
              <a:t>(2) Alice trở thành một trong </a:t>
            </a:r>
            <a:r xmlns:a="http://schemas.openxmlformats.org/drawingml/2006/main">
              <a:rPr lang="vi" altLang="ja-JP" sz="2200" dirty="0">
                <a:latin typeface="+mn-lt"/>
              </a:rPr>
              <a:t>bốn nhà cung cấp hàng đầu </a:t>
            </a:r>
            <a:r xmlns:a="http://schemas.openxmlformats.org/drawingml/2006/main">
              <a:rPr lang="vi" altLang="ja-JP" sz="2200" dirty="0" smtClean="0">
                <a:latin typeface="+mn-lt"/>
              </a:rPr>
              <a:t>của </a:t>
            </a:r>
            <a:r xmlns:a="http://schemas.openxmlformats.org/drawingml/2006/main">
              <a:rPr lang="vi" altLang="en-US" sz="2200" dirty="0" smtClean="0">
                <a:latin typeface="+mn-lt"/>
              </a:rPr>
              <a:t>Bob ; </a:t>
            </a:r>
            <a:r xmlns:a="http://schemas.openxmlformats.org/drawingml/2006/main">
              <a:rPr lang="vi" altLang="ja-JP" sz="2200" dirty="0">
                <a:latin typeface="+mn-lt"/>
              </a:rPr>
              <a:t>Bob đáp lại</a:t>
            </a:r>
            <a:endParaRPr xmlns:a="http://schemas.openxmlformats.org/drawingml/2006/main" lang="en-US" altLang="en-US" sz="2200" dirty="0">
              <a:latin typeface="+mn-lt"/>
            </a:endParaRPr>
          </a:p>
          <a:p>
            <a:pPr xmlns:a="http://schemas.openxmlformats.org/drawingml/2006/main" marL="0" indent="0">
              <a:buNone/>
            </a:pPr>
            <a:r xmlns:a="http://schemas.openxmlformats.org/drawingml/2006/main">
              <a:rPr lang="vi" altLang="en-US" sz="2200" dirty="0">
                <a:latin typeface="+mn-lt"/>
              </a:rPr>
              <a:t>(3) Bob trở thành một trong </a:t>
            </a:r>
            <a:r xmlns:a="http://schemas.openxmlformats.org/drawingml/2006/main">
              <a:rPr lang="vi" altLang="ja-JP" sz="2200" dirty="0">
                <a:latin typeface="+mn-lt"/>
              </a:rPr>
              <a:t>bốn </a:t>
            </a:r>
            <a:r xmlns:a="http://schemas.openxmlformats.org/drawingml/2006/main">
              <a:rPr lang="vi" altLang="ja-JP" sz="2200" dirty="0" smtClean="0">
                <a:latin typeface="+mn-lt"/>
              </a:rPr>
              <a:t>nhà cung cấp hàng đầu </a:t>
            </a:r>
            <a:endParaRPr xmlns:a="http://schemas.openxmlformats.org/drawingml/2006/main" lang="en-US" altLang="en-US" sz="2200" dirty="0">
              <a:latin typeface="+mn-lt"/>
            </a:endParaRPr>
            <a:r xmlns:a="http://schemas.openxmlformats.org/drawingml/2006/main">
              <a:rPr lang="vi" altLang="ja-JP" sz="2200" dirty="0" smtClean="0">
                <a:latin typeface="+mn-lt"/>
              </a:rPr>
              <a:t>của </a:t>
            </a:r>
            <a:r xmlns:a="http://schemas.openxmlformats.org/drawingml/2006/main">
              <a:rPr lang="vi" altLang="en-US" sz="2200" dirty="0" smtClean="0">
                <a:latin typeface="+mn-lt"/>
              </a:rPr>
              <a:t>Alice</a:t>
            </a:r>
          </a:p>
        </p:txBody>
      </p:sp>
      <p:pic>
        <p:nvPicPr>
          <p:cNvPr id="4" name="Picture 3" descr="Alice and Bob use P C’s that are connected to other peer P C’s. Alice’s and Bob’s P C’s are linked. Higher upload rate, find better trading partners, get files faster!"/>
          <p:cNvPicPr>
            <a:picLocks noChangeAspect="1"/>
          </p:cNvPicPr>
          <p:nvPr/>
        </p:nvPicPr>
        <p:blipFill>
          <a:blip r:embed="rId2"/>
          <a:stretch>
            <a:fillRect/>
          </a:stretch>
        </p:blipFill>
        <p:spPr>
          <a:xfrm>
            <a:off x="1599312" y="3569889"/>
            <a:ext cx="5945375" cy="2867338"/>
          </a:xfrm>
          <a:prstGeom prst="rect">
            <a:avLst/>
          </a:prstGeom>
        </p:spPr>
      </p:pic>
    </p:spTree>
    <p:extLst>
      <p:ext uri="{BB962C8B-B14F-4D97-AF65-F5344CB8AC3E}">
        <p14:creationId xmlns:p14="http://schemas.microsoft.com/office/powerpoint/2010/main" val="257929017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txBox="1">
            <a:spLocks noGrp="1"/>
          </p:cNvSpPr>
          <p:nvPr>
            <p:ph type="title"/>
          </p:nvPr>
        </p:nvSpPr>
        <p:spPr/>
        <p:txBody>
          <a:bodyPr/>
          <a:lstStyle/>
          <a:p>
            <a:pPr xmlns:a="http://schemas.openxmlformats.org/drawingml/2006/main">
              <a:spcBef>
                <a:spcPct val="0"/>
              </a:spcBef>
              <a:buFont typeface="Times New Roman" panose="02020603050405020304" pitchFamily="18" charset="0"/>
              <a:buNone/>
            </a:pPr>
            <a:r xmlns:a="http://schemas.openxmlformats.org/drawingml/2006/main">
              <a:rPr lang="vi" altLang="en-US" sz="3400" b="1" dirty="0" smtClean="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Mục tiêu học tập </a:t>
            </a:r>
            <a:r xmlns:a="http://schemas.openxmlformats.org/drawingml/2006/main">
              <a:rPr lang="vi" altLang="en-US" sz="20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(6 trên 7)</a:t>
            </a:r>
          </a:p>
        </p:txBody>
      </p:sp>
      <p:sp>
        <p:nvSpPr>
          <p:cNvPr id="3" name="Text Placeholder 2"/>
          <p:cNvSpPr>
            <a:spLocks noGrp="1"/>
          </p:cNvSpPr>
          <p:nvPr>
            <p:ph idx="1"/>
          </p:nvPr>
        </p:nvSpPr>
        <p:spPr/>
        <p:txBody>
          <a:bodyPr/>
          <a:lstStyle/>
          <a:p>
            <a:pPr xmlns:a="http://schemas.openxmlformats.org/drawingml/2006/main" marL="0" indent="0">
              <a:spcBef>
                <a:spcPts val="1500"/>
              </a:spcBef>
              <a:buFont typeface="Wingdings" charset="0"/>
              <a:buNone/>
              <a:defRPr/>
            </a:pPr>
            <a:r xmlns:a="http://schemas.openxmlformats.org/drawingml/2006/main">
              <a:rPr lang="vi" sz="2400" b="1" dirty="0">
                <a:solidFill>
                  <a:schemeClr val="tx2"/>
                </a:solidFill>
                <a:latin typeface="+mn-lt"/>
                <a:ea typeface="ＭＳ Ｐゴシック" charset="0"/>
              </a:rPr>
              <a:t>2.1</a:t>
            </a:r>
            <a:r xmlns:a="http://schemas.openxmlformats.org/drawingml/2006/main">
              <a:rPr lang="vi" sz="2400" b="1" dirty="0">
                <a:solidFill>
                  <a:schemeClr val="tx1"/>
                </a:solidFill>
                <a:latin typeface="+mn-lt"/>
                <a:ea typeface="ＭＳ Ｐゴシック" charset="0"/>
              </a:rPr>
              <a:t> </a:t>
            </a:r>
            <a:r xmlns:a="http://schemas.openxmlformats.org/drawingml/2006/main">
              <a:rPr lang="vi" sz="2400" dirty="0" smtClean="0">
                <a:solidFill>
                  <a:schemeClr val="tx1"/>
                </a:solidFill>
                <a:latin typeface="+mn-lt"/>
                <a:ea typeface="ＭＳ Ｐゴシック" charset="0"/>
              </a:rPr>
              <a:t>Nguyên tắc </a:t>
            </a:r>
            <a:r xmlns:a="http://schemas.openxmlformats.org/drawingml/2006/main">
              <a:rPr lang="vi" sz="2400" dirty="0">
                <a:solidFill>
                  <a:schemeClr val="tx1"/>
                </a:solidFill>
                <a:latin typeface="+mn-lt"/>
                <a:ea typeface="ＭＳ Ｐゴシック" charset="0"/>
              </a:rPr>
              <a:t>ứng dụng mạng</a:t>
            </a:r>
          </a:p>
          <a:p>
            <a:pPr xmlns:a="http://schemas.openxmlformats.org/drawingml/2006/main" marL="0" indent="0">
              <a:spcBef>
                <a:spcPts val="1500"/>
              </a:spcBef>
              <a:buFont typeface="Wingdings" charset="0"/>
              <a:buNone/>
              <a:defRPr/>
            </a:pPr>
            <a:r xmlns:a="http://schemas.openxmlformats.org/drawingml/2006/main">
              <a:rPr lang="vi" sz="2400" b="1" dirty="0">
                <a:solidFill>
                  <a:schemeClr val="tx2"/>
                </a:solidFill>
                <a:latin typeface="+mn-lt"/>
                <a:ea typeface="ＭＳ Ｐゴシック" charset="0"/>
              </a:rPr>
              <a:t>2.2 </a:t>
            </a:r>
            <a:r xmlns:a="http://schemas.openxmlformats.org/drawingml/2006/main">
              <a:rPr lang="vi" sz="2400" dirty="0">
                <a:latin typeface="+mn-lt"/>
                <a:ea typeface="ＭＳ Ｐゴシック" charset="0"/>
              </a:rPr>
              <a:t>Web và </a:t>
            </a:r>
            <a:r xmlns:a="http://schemas.openxmlformats.org/drawingml/2006/main">
              <a:rPr lang="vi" sz="2400" dirty="0" smtClean="0">
                <a:latin typeface="+mn-lt"/>
                <a:ea typeface="ＭＳ Ｐゴシック" charset="0"/>
              </a:rPr>
              <a:t>H</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t</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t</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P</a:t>
            </a:r>
            <a:endParaRPr xmlns:a="http://schemas.openxmlformats.org/drawingml/2006/main" lang="en-US" sz="2400" dirty="0">
              <a:latin typeface="+mn-lt"/>
              <a:ea typeface="ＭＳ Ｐゴシック" charset="0"/>
            </a:endParaRPr>
          </a:p>
          <a:p>
            <a:pPr xmlns:a="http://schemas.openxmlformats.org/drawingml/2006/main" marL="0" indent="0">
              <a:spcBef>
                <a:spcPts val="1500"/>
              </a:spcBef>
              <a:buFont typeface="Wingdings" charset="0"/>
              <a:buNone/>
              <a:defRPr/>
            </a:pPr>
            <a:r xmlns:a="http://schemas.openxmlformats.org/drawingml/2006/main">
              <a:rPr lang="vi" sz="2400" b="1" dirty="0">
                <a:solidFill>
                  <a:schemeClr val="tx2"/>
                </a:solidFill>
                <a:latin typeface="+mn-lt"/>
                <a:ea typeface="ＭＳ Ｐゴシック" charset="0"/>
              </a:rPr>
              <a:t>2.3 </a:t>
            </a:r>
            <a:r xmlns:a="http://schemas.openxmlformats.org/drawingml/2006/main">
              <a:rPr lang="vi" sz="2400" dirty="0">
                <a:latin typeface="+mn-lt"/>
                <a:ea typeface="ＭＳ Ｐゴシック" charset="0"/>
              </a:rPr>
              <a:t>thư điện tử</a:t>
            </a:r>
          </a:p>
          <a:p>
            <a:pPr xmlns:a="http://schemas.openxmlformats.org/drawingml/2006/main" marL="741600" lvl="1" indent="-284400">
              <a:spcBef>
                <a:spcPts val="600"/>
              </a:spcBef>
              <a:buFont typeface="Arial" panose="020B0604020202020204" pitchFamily="34" charset="0"/>
              <a:buChar char="−"/>
              <a:defRPr/>
            </a:pPr>
            <a:r xmlns:a="http://schemas.openxmlformats.org/drawingml/2006/main">
              <a:rPr lang="vi" sz="2400" dirty="0" smtClean="0">
                <a:latin typeface="+mn-lt"/>
                <a:ea typeface="ＭＳ Ｐゴシック" charset="0"/>
              </a:rPr>
              <a:t>S</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m</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t</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P </a:t>
            </a:r>
            <a:r xmlns:a="http://schemas.openxmlformats.org/drawingml/2006/main">
              <a:rPr lang="vi" sz="2400" dirty="0">
                <a:latin typeface="+mn-lt"/>
                <a:ea typeface="ＭＳ Ｐゴシック" charset="0"/>
              </a:rPr>
              <a:t>, </a:t>
            </a:r>
            <a:r xmlns:a="http://schemas.openxmlformats.org/drawingml/2006/main">
              <a:rPr lang="vi" sz="2400" dirty="0" smtClean="0">
                <a:latin typeface="+mn-lt"/>
                <a:ea typeface="ＭＳ Ｐゴシック" charset="0"/>
              </a:rPr>
              <a:t>P</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Ô</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P3 </a:t>
            </a:r>
            <a:r xmlns:a="http://schemas.openxmlformats.org/drawingml/2006/main">
              <a:rPr lang="vi" sz="2400" dirty="0">
                <a:latin typeface="+mn-lt"/>
                <a:ea typeface="ＭＳ Ｐゴシック" charset="0"/>
              </a:rPr>
              <a:t>, </a:t>
            </a:r>
            <a:r xmlns:a="http://schemas.openxmlformats.org/drawingml/2006/main">
              <a:rPr lang="vi" sz="2400" dirty="0" smtClean="0">
                <a:latin typeface="+mn-lt"/>
                <a:ea typeface="ＭＳ Ｐゴシック" charset="0"/>
              </a:rPr>
              <a:t>tôi</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m</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Một</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P</a:t>
            </a:r>
            <a:endParaRPr xmlns:a="http://schemas.openxmlformats.org/drawingml/2006/main" lang="en-US" sz="2400" dirty="0">
              <a:latin typeface="+mn-lt"/>
              <a:ea typeface="ＭＳ Ｐゴシック" charset="0"/>
            </a:endParaRPr>
          </a:p>
          <a:p>
            <a:pPr xmlns:a="http://schemas.openxmlformats.org/drawingml/2006/main" marL="0" indent="0">
              <a:spcBef>
                <a:spcPts val="1500"/>
              </a:spcBef>
              <a:buFont typeface="Wingdings" charset="0"/>
              <a:buNone/>
              <a:defRPr/>
            </a:pPr>
            <a:r xmlns:a="http://schemas.openxmlformats.org/drawingml/2006/main">
              <a:rPr lang="vi" sz="2400" b="1" dirty="0">
                <a:solidFill>
                  <a:schemeClr val="tx2"/>
                </a:solidFill>
                <a:latin typeface="+mn-lt"/>
                <a:ea typeface="ＭＳ Ｐゴシック" charset="0"/>
              </a:rPr>
              <a:t>2.4</a:t>
            </a:r>
            <a:r xmlns:a="http://schemas.openxmlformats.org/drawingml/2006/main">
              <a:rPr lang="vi" sz="2400" dirty="0">
                <a:latin typeface="+mn-lt"/>
                <a:ea typeface="ＭＳ Ｐゴシック" charset="0"/>
              </a:rPr>
              <a:t> </a:t>
            </a:r>
            <a:r xmlns:a="http://schemas.openxmlformats.org/drawingml/2006/main">
              <a:rPr lang="vi" sz="2400" dirty="0" smtClean="0">
                <a:latin typeface="+mn-lt"/>
                <a:ea typeface="ＭＳ Ｐゴシック" charset="0"/>
              </a:rPr>
              <a:t>Đ.</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N</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S</a:t>
            </a:r>
            <a:endParaRPr xmlns:a="http://schemas.openxmlformats.org/drawingml/2006/main" lang="en-US" sz="2400" dirty="0">
              <a:latin typeface="+mn-lt"/>
              <a:ea typeface="ＭＳ Ｐゴシック" charset="0"/>
            </a:endParaRPr>
          </a:p>
          <a:p>
            <a:pPr xmlns:a="http://schemas.openxmlformats.org/drawingml/2006/main" marL="0" indent="0">
              <a:spcBef>
                <a:spcPts val="1500"/>
              </a:spcBef>
              <a:buFont typeface="Wingdings" panose="05000000000000000000" pitchFamily="2" charset="2"/>
              <a:buNone/>
              <a:defRPr/>
            </a:pPr>
            <a:r xmlns:a="http://schemas.openxmlformats.org/drawingml/2006/main">
              <a:rPr lang="vi" altLang="en-US" sz="2400" b="1" dirty="0">
                <a:solidFill>
                  <a:schemeClr val="tx2"/>
                </a:solidFill>
                <a:latin typeface="+mn-lt"/>
              </a:rPr>
              <a:t>2,5</a:t>
            </a:r>
            <a:r xmlns:a="http://schemas.openxmlformats.org/drawingml/2006/main">
              <a:rPr lang="vi" altLang="en-US" sz="2400" dirty="0">
                <a:latin typeface="+mn-lt"/>
              </a:rPr>
              <a:t> </a:t>
            </a:r>
            <a:r xmlns:a="http://schemas.openxmlformats.org/drawingml/2006/main">
              <a:rPr lang="vi" altLang="en-US" sz="2400" dirty="0" smtClean="0">
                <a:latin typeface="+mn-lt"/>
              </a:rPr>
              <a:t>P</a:t>
            </a:r>
            <a:r xmlns:a="http://schemas.openxmlformats.org/drawingml/2006/main">
              <a:rPr lang="vi" altLang="en-US" sz="100" dirty="0" smtClean="0">
                <a:latin typeface="+mn-lt"/>
              </a:rPr>
              <a:t> </a:t>
            </a:r>
            <a:r xmlns:a="http://schemas.openxmlformats.org/drawingml/2006/main">
              <a:rPr lang="vi" altLang="en-US" sz="2400" dirty="0" smtClean="0">
                <a:latin typeface="+mn-lt"/>
              </a:rPr>
              <a:t>2</a:t>
            </a:r>
            <a:r xmlns:a="http://schemas.openxmlformats.org/drawingml/2006/main">
              <a:rPr lang="vi" altLang="en-US" sz="100" dirty="0" smtClean="0">
                <a:latin typeface="+mn-lt"/>
              </a:rPr>
              <a:t> </a:t>
            </a:r>
            <a:r xmlns:a="http://schemas.openxmlformats.org/drawingml/2006/main">
              <a:rPr lang="vi" altLang="en-US" sz="2400" dirty="0">
                <a:latin typeface="+mn-lt"/>
              </a:rPr>
              <a:t>ứng dụng </a:t>
            </a:r>
            <a:r xmlns:a="http://schemas.openxmlformats.org/drawingml/2006/main">
              <a:rPr lang="vi" altLang="en-US" sz="2400" dirty="0" smtClean="0">
                <a:latin typeface="+mn-lt"/>
              </a:rPr>
              <a:t>P</a:t>
            </a:r>
          </a:p>
          <a:p>
            <a:pPr xmlns:a="http://schemas.openxmlformats.org/drawingml/2006/main" marL="0" indent="0">
              <a:spcBef>
                <a:spcPts val="1500"/>
              </a:spcBef>
              <a:defRPr/>
            </a:pPr>
            <a:r xmlns:a="http://schemas.openxmlformats.org/drawingml/2006/main">
              <a:rPr lang="vi" altLang="en-US" sz="2400" b="1" dirty="0">
                <a:solidFill>
                  <a:schemeClr val="tx2"/>
                </a:solidFill>
                <a:latin typeface="+mn-lt"/>
              </a:rPr>
              <a:t>2.6</a:t>
            </a:r>
            <a:r xmlns:a="http://schemas.openxmlformats.org/drawingml/2006/main">
              <a:rPr lang="vi" altLang="en-US" sz="2400" dirty="0">
                <a:latin typeface="+mn-lt"/>
              </a:rPr>
              <a:t> </a:t>
            </a:r>
            <a:r xmlns:a="http://schemas.openxmlformats.org/drawingml/2006/main">
              <a:rPr lang="vi" altLang="en-US" sz="2400" b="1" dirty="0">
                <a:solidFill>
                  <a:schemeClr val="tx1"/>
                </a:solidFill>
                <a:latin typeface="+mn-lt"/>
              </a:rPr>
              <a:t>mạng truyền phát video và phân phối nội dung ( </a:t>
            </a:r>
            <a:r xmlns:a="http://schemas.openxmlformats.org/drawingml/2006/main">
              <a:rPr lang="vi" altLang="en-US" sz="2400" b="1" dirty="0" smtClean="0">
                <a:solidFill>
                  <a:schemeClr val="tx1"/>
                </a:solidFill>
                <a:latin typeface="+mn-lt"/>
              </a:rPr>
              <a:t>C</a:t>
            </a:r>
            <a:r xmlns:a="http://schemas.openxmlformats.org/drawingml/2006/main">
              <a:rPr lang="vi" altLang="en-US" sz="100" b="1" dirty="0" smtClean="0">
                <a:solidFill>
                  <a:schemeClr val="tx1"/>
                </a:solidFill>
                <a:latin typeface="+mn-lt"/>
              </a:rPr>
              <a:t> </a:t>
            </a:r>
            <a:r xmlns:a="http://schemas.openxmlformats.org/drawingml/2006/main">
              <a:rPr lang="vi" altLang="en-US" sz="2400" b="1" dirty="0" smtClean="0">
                <a:solidFill>
                  <a:schemeClr val="tx1"/>
                </a:solidFill>
                <a:latin typeface="+mn-lt"/>
              </a:rPr>
              <a:t>Đ.</a:t>
            </a:r>
            <a:r xmlns:a="http://schemas.openxmlformats.org/drawingml/2006/main">
              <a:rPr lang="vi" altLang="en-US" sz="100" b="1" dirty="0" smtClean="0">
                <a:solidFill>
                  <a:schemeClr val="tx1"/>
                </a:solidFill>
                <a:latin typeface="+mn-lt"/>
              </a:rPr>
              <a:t> </a:t>
            </a:r>
            <a:r xmlns:a="http://schemas.openxmlformats.org/drawingml/2006/main">
              <a:rPr lang="vi" altLang="en-US" sz="2400" b="1" dirty="0" smtClean="0">
                <a:solidFill>
                  <a:schemeClr val="tx1"/>
                </a:solidFill>
                <a:latin typeface="+mn-lt"/>
              </a:rPr>
              <a:t>N</a:t>
            </a:r>
            <a:r xmlns:a="http://schemas.openxmlformats.org/drawingml/2006/main">
              <a:rPr lang="vi" altLang="en-US" sz="100" b="1" dirty="0" smtClean="0">
                <a:solidFill>
                  <a:schemeClr val="tx1"/>
                </a:solidFill>
                <a:latin typeface="+mn-lt"/>
              </a:rPr>
              <a:t> </a:t>
            </a:r>
            <a:r xmlns:a="http://schemas.openxmlformats.org/drawingml/2006/main">
              <a:rPr lang="vi" altLang="en-US" sz="2400" b="1" dirty="0" smtClean="0">
                <a:solidFill>
                  <a:schemeClr val="tx1"/>
                </a:solidFill>
                <a:latin typeface="+mn-lt"/>
              </a:rPr>
              <a:t>S)</a:t>
            </a:r>
            <a:endParaRPr xmlns:a="http://schemas.openxmlformats.org/drawingml/2006/main" lang="en-US" altLang="en-US" sz="2400" b="1" dirty="0">
              <a:solidFill>
                <a:schemeClr val="tx1"/>
              </a:solidFill>
              <a:latin typeface="+mn-lt"/>
            </a:endParaRPr>
          </a:p>
          <a:p>
            <a:pPr xmlns:a="http://schemas.openxmlformats.org/drawingml/2006/main" marL="0" indent="0">
              <a:spcBef>
                <a:spcPts val="1500"/>
              </a:spcBef>
              <a:buFont typeface="Wingdings" panose="05000000000000000000" pitchFamily="2" charset="2"/>
              <a:buNone/>
              <a:defRPr/>
            </a:pPr>
            <a:r xmlns:a="http://schemas.openxmlformats.org/drawingml/2006/main">
              <a:rPr lang="vi" altLang="en-US" sz="2400" b="1" dirty="0">
                <a:solidFill>
                  <a:schemeClr val="tx2"/>
                </a:solidFill>
                <a:latin typeface="+mn-lt"/>
              </a:rPr>
              <a:t>2.7 </a:t>
            </a:r>
            <a:r xmlns:a="http://schemas.openxmlformats.org/drawingml/2006/main">
              <a:rPr lang="vi" altLang="en-US" sz="2400" dirty="0">
                <a:latin typeface="+mn-lt"/>
              </a:rPr>
              <a:t>với </a:t>
            </a:r>
            <a:r xmlns:a="http://schemas.openxmlformats.org/drawingml/2006/main">
              <a:rPr lang="vi" altLang="en-US" sz="2400" dirty="0" smtClean="0">
                <a:latin typeface="+mn-lt"/>
              </a:rPr>
              <a:t>U</a:t>
            </a:r>
            <a:r xmlns:a="http://schemas.openxmlformats.org/drawingml/2006/main">
              <a:rPr lang="vi" altLang="en-US" sz="100" dirty="0" smtClean="0">
                <a:latin typeface="+mn-lt"/>
              </a:rPr>
              <a:t> </a:t>
            </a:r>
            <a:r xmlns:a="http://schemas.openxmlformats.org/drawingml/2006/main">
              <a:rPr lang="vi" altLang="en-US" sz="2400" dirty="0" smtClean="0">
                <a:latin typeface="+mn-lt"/>
              </a:rPr>
              <a:t>Đ.</a:t>
            </a:r>
            <a:r xmlns:a="http://schemas.openxmlformats.org/drawingml/2006/main">
              <a:rPr lang="vi" altLang="en-US" sz="100" dirty="0" smtClean="0">
                <a:latin typeface="+mn-lt"/>
              </a:rPr>
              <a:t> </a:t>
            </a:r>
            <a:r xmlns:a="http://schemas.openxmlformats.org/drawingml/2006/main">
              <a:rPr lang="vi" altLang="en-US" sz="2400" dirty="0" smtClean="0">
                <a:latin typeface="+mn-lt"/>
              </a:rPr>
              <a:t>P </a:t>
            </a:r>
            <a:r xmlns:a="http://schemas.openxmlformats.org/drawingml/2006/main">
              <a:rPr lang="vi" altLang="en-US" sz="2400" dirty="0">
                <a:latin typeface="+mn-lt"/>
              </a:rPr>
              <a:t>và </a:t>
            </a:r>
            <a:r xmlns:a="http://schemas.openxmlformats.org/drawingml/2006/main">
              <a:rPr lang="vi" altLang="en-US" sz="2400" dirty="0" smtClean="0">
                <a:latin typeface="+mn-lt"/>
              </a:rPr>
              <a:t>T</a:t>
            </a:r>
            <a:r xmlns:a="http://schemas.openxmlformats.org/drawingml/2006/main">
              <a:rPr lang="vi" altLang="en-US" sz="100" dirty="0" smtClean="0">
                <a:latin typeface="+mn-lt"/>
              </a:rPr>
              <a:t> </a:t>
            </a:r>
            <a:r xmlns:a="http://schemas.openxmlformats.org/drawingml/2006/main">
              <a:rPr lang="vi" altLang="en-US" sz="2400" dirty="0" smtClean="0">
                <a:latin typeface="+mn-lt"/>
              </a:rPr>
              <a:t>C</a:t>
            </a:r>
            <a:r xmlns:a="http://schemas.openxmlformats.org/drawingml/2006/main">
              <a:rPr lang="vi" altLang="en-US" sz="100" dirty="0" smtClean="0">
                <a:latin typeface="+mn-lt"/>
              </a:rPr>
              <a:t> </a:t>
            </a:r>
            <a:r xmlns:a="http://schemas.openxmlformats.org/drawingml/2006/main">
              <a:rPr lang="vi" altLang="en-US" sz="2400" dirty="0" smtClean="0">
                <a:latin typeface="+mn-lt"/>
              </a:rPr>
              <a:t>P</a:t>
            </a:r>
            <a:endParaRPr xmlns:a="http://schemas.openxmlformats.org/drawingml/2006/main" lang="en-US" altLang="en-US" sz="2400" dirty="0">
              <a:latin typeface="+mn-lt"/>
            </a:endParaRPr>
          </a:p>
        </p:txBody>
      </p:sp>
    </p:spTree>
    <p:extLst>
      <p:ext uri="{BB962C8B-B14F-4D97-AF65-F5344CB8AC3E}">
        <p14:creationId xmlns:p14="http://schemas.microsoft.com/office/powerpoint/2010/main" val="2334151796"/>
      </p:ext>
    </p:extLst>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Truyền phát video và </a:t>
            </a:r>
            <a:r xmlns:a="http://schemas.openxmlformats.org/drawingml/2006/main">
              <a:rPr lang="vi" dirty="0" smtClean="0"/>
              <a:t>C</a:t>
            </a:r>
            <a:r xmlns:a="http://schemas.openxmlformats.org/drawingml/2006/main">
              <a:rPr lang="vi" sz="100" dirty="0" smtClean="0"/>
              <a:t> </a:t>
            </a:r>
            <a:r xmlns:a="http://schemas.openxmlformats.org/drawingml/2006/main">
              <a:rPr lang="vi" dirty="0" smtClean="0"/>
              <a:t>Đ.</a:t>
            </a:r>
            <a:r xmlns:a="http://schemas.openxmlformats.org/drawingml/2006/main">
              <a:rPr lang="vi" sz="100" dirty="0" smtClean="0"/>
              <a:t> </a:t>
            </a:r>
            <a:r xmlns:a="http://schemas.openxmlformats.org/drawingml/2006/main">
              <a:rPr lang="vi" dirty="0" smtClean="0"/>
              <a:t>N</a:t>
            </a:r>
            <a:r xmlns:a="http://schemas.openxmlformats.org/drawingml/2006/main">
              <a:rPr lang="vi" sz="100" dirty="0" smtClean="0"/>
              <a:t> </a:t>
            </a:r>
            <a:r xmlns:a="http://schemas.openxmlformats.org/drawingml/2006/main">
              <a:rPr lang="vi" dirty="0" smtClean="0"/>
              <a:t>s </a:t>
            </a:r>
            <a:r xmlns:a="http://schemas.openxmlformats.org/drawingml/2006/main">
              <a:rPr lang="vi" dirty="0"/>
              <a:t>: Bối cảnh</a:t>
            </a:r>
          </a:p>
        </p:txBody>
      </p:sp>
      <p:sp>
        <p:nvSpPr>
          <p:cNvPr id="3" name="Text Placeholder 2"/>
          <p:cNvSpPr>
            <a:spLocks noGrp="1"/>
          </p:cNvSpPr>
          <p:nvPr>
            <p:ph type="body" idx="1"/>
          </p:nvPr>
        </p:nvSpPr>
        <p:spPr>
          <a:xfrm>
            <a:off x="457200" y="1600200"/>
            <a:ext cx="6498771" cy="473529"/>
          </a:xfrm>
        </p:spPr>
        <p:txBody>
          <a:bodyPr/>
          <a:lstStyle/>
          <a:p>
            <a:pPr xmlns:a="http://schemas.openxmlformats.org/drawingml/2006/main">
              <a:buClr>
                <a:schemeClr val="tx2"/>
              </a:buClr>
            </a:pPr>
            <a:r xmlns:a="http://schemas.openxmlformats.org/drawingml/2006/main">
              <a:rPr lang="vi" altLang="en-US" sz="2000" dirty="0">
                <a:latin typeface="+mn-lt"/>
              </a:rPr>
              <a:t>lưu lượng video: người tiêu dùng chính của </a:t>
            </a:r>
            <a:r xmlns:a="http://schemas.openxmlformats.org/drawingml/2006/main">
              <a:rPr lang="vi" altLang="en-US" sz="2000" dirty="0" smtClean="0">
                <a:latin typeface="+mn-lt"/>
              </a:rPr>
              <a:t>băng thông Internet</a:t>
            </a:r>
            <a:endParaRPr xmlns:a="http://schemas.openxmlformats.org/drawingml/2006/main" lang="en-US" altLang="en-US" sz="2000" dirty="0">
              <a:latin typeface="+mn-lt"/>
            </a:endParaRPr>
          </a:p>
        </p:txBody>
      </p:sp>
      <p:sp>
        <p:nvSpPr>
          <p:cNvPr id="4" name="Text Placeholder 3"/>
          <p:cNvSpPr>
            <a:spLocks noGrp="1"/>
          </p:cNvSpPr>
          <p:nvPr>
            <p:ph type="body" idx="2"/>
          </p:nvPr>
        </p:nvSpPr>
        <p:spPr>
          <a:xfrm>
            <a:off x="457200" y="2166256"/>
            <a:ext cx="5943600" cy="4152903"/>
          </a:xfrm>
        </p:spPr>
        <p:txBody>
          <a:bodyPr anchor="ctr"/>
          <a:lstStyle/>
          <a:p>
            <a:pPr xmlns:a="http://schemas.openxmlformats.org/drawingml/2006/main" lvl="1">
              <a:buClr>
                <a:schemeClr val="tx2"/>
              </a:buClr>
              <a:buFont typeface="Arial" panose="020B0604020202020204" pitchFamily="34" charset="0"/>
              <a:buChar char="−"/>
            </a:pPr>
            <a:r xmlns:a="http://schemas.openxmlformats.org/drawingml/2006/main">
              <a:rPr lang="vi" altLang="en-US" sz="2000" dirty="0">
                <a:latin typeface="+mn-lt"/>
              </a:rPr>
              <a:t>Netflix, YouTube: 37%, 16% khu dân cư hạ lưu </a:t>
            </a:r>
            <a:r xmlns:a="http://schemas.openxmlformats.org/drawingml/2006/main">
              <a:rPr lang="vi" altLang="en-US" sz="2000" dirty="0" smtClean="0">
                <a:latin typeface="+mn-lt"/>
              </a:rPr>
              <a:t>I</a:t>
            </a:r>
            <a:r xmlns:a="http://schemas.openxmlformats.org/drawingml/2006/main">
              <a:rPr lang="vi" altLang="en-US" sz="100" dirty="0" smtClean="0">
                <a:latin typeface="+mn-lt"/>
              </a:rPr>
              <a:t> </a:t>
            </a:r>
            <a:r xmlns:a="http://schemas.openxmlformats.org/drawingml/2006/main">
              <a:rPr lang="vi" altLang="en-US" sz="2000" dirty="0" smtClean="0">
                <a:latin typeface="+mn-lt"/>
              </a:rPr>
              <a:t>S</a:t>
            </a:r>
            <a:r xmlns:a="http://schemas.openxmlformats.org/drawingml/2006/main">
              <a:rPr lang="vi" altLang="en-US" sz="100" dirty="0" smtClean="0">
                <a:latin typeface="+mn-lt"/>
              </a:rPr>
              <a:t> </a:t>
            </a:r>
            <a:r xmlns:a="http://schemas.openxmlformats.org/drawingml/2006/main">
              <a:rPr lang="vi" altLang="en-US" sz="2000" dirty="0">
                <a:latin typeface="+mn-lt"/>
              </a:rPr>
              <a:t>giao thông </a:t>
            </a:r>
            <a:r xmlns:a="http://schemas.openxmlformats.org/drawingml/2006/main">
              <a:rPr lang="vi" altLang="en-US" sz="2000" dirty="0" smtClean="0">
                <a:latin typeface="+mn-lt"/>
              </a:rPr>
              <a:t>P</a:t>
            </a:r>
          </a:p>
          <a:p>
            <a:pPr xmlns:a="http://schemas.openxmlformats.org/drawingml/2006/main" lvl="1">
              <a:buClr>
                <a:schemeClr val="tx2"/>
              </a:buClr>
              <a:buFont typeface="Arial" panose="020B0604020202020204" pitchFamily="34" charset="0"/>
              <a:buChar char="−"/>
            </a:pPr>
            <a:r xmlns:a="http://schemas.openxmlformats.org/drawingml/2006/main">
              <a:rPr lang="vi" altLang="en-US" sz="2000" dirty="0">
                <a:latin typeface="+mn-lt"/>
              </a:rPr>
              <a:t>~1 tỷ người dùng YouTube, ~75 triệu người dùng Netflix</a:t>
            </a:r>
          </a:p>
          <a:p>
            <a:pPr xmlns:a="http://schemas.openxmlformats.org/drawingml/2006/main">
              <a:buClr>
                <a:schemeClr val="tx2"/>
              </a:buClr>
            </a:pPr>
            <a:r xmlns:a="http://schemas.openxmlformats.org/drawingml/2006/main">
              <a:rPr lang="vi" altLang="en-US" sz="2000" dirty="0">
                <a:latin typeface="+mn-lt"/>
              </a:rPr>
              <a:t>thử thách: </a:t>
            </a:r>
            <a:r xmlns:a="http://schemas.openxmlformats.org/drawingml/2006/main">
              <a:rPr lang="vi" altLang="en-US" sz="2000" dirty="0" smtClean="0">
                <a:latin typeface="+mn-lt"/>
              </a:rPr>
              <a:t>quy mô </a:t>
            </a:r>
            <a:r xmlns:a="http://schemas.openxmlformats.org/drawingml/2006/main">
              <a:rPr lang="vi" altLang="en-US" sz="2000" dirty="0">
                <a:latin typeface="+mn-lt"/>
              </a:rPr>
              <a:t>- cách tiếp cận ~1 tỷ người dùng?</a:t>
            </a:r>
          </a:p>
          <a:p>
            <a:pPr xmlns:a="http://schemas.openxmlformats.org/drawingml/2006/main" lvl="1">
              <a:buClr>
                <a:schemeClr val="tx2"/>
              </a:buClr>
              <a:buFont typeface="Arial" panose="020B0604020202020204" pitchFamily="34" charset="0"/>
              <a:buChar char="−"/>
            </a:pPr>
            <a:r xmlns:a="http://schemas.openxmlformats.org/drawingml/2006/main">
              <a:rPr lang="vi" altLang="en-US" sz="2000" dirty="0">
                <a:latin typeface="+mn-lt"/>
              </a:rPr>
              <a:t>một máy chủ mega-video không hoạt động (tại sao?)</a:t>
            </a:r>
          </a:p>
          <a:p>
            <a:pPr xmlns:a="http://schemas.openxmlformats.org/drawingml/2006/main">
              <a:buClr>
                <a:schemeClr val="tx2"/>
              </a:buClr>
            </a:pPr>
            <a:r xmlns:a="http://schemas.openxmlformats.org/drawingml/2006/main">
              <a:rPr lang="vi" altLang="en-US" sz="2000" dirty="0">
                <a:latin typeface="+mn-lt"/>
              </a:rPr>
              <a:t>thách thức: tính không đồng nhất</a:t>
            </a:r>
          </a:p>
          <a:p>
            <a:pPr xmlns:a="http://schemas.openxmlformats.org/drawingml/2006/main" lvl="1">
              <a:buClr>
                <a:schemeClr val="tx2"/>
              </a:buClr>
              <a:buFont typeface="Arial" panose="020B0604020202020204" pitchFamily="34" charset="0"/>
              <a:buChar char="−"/>
            </a:pPr>
            <a:r xmlns:a="http://schemas.openxmlformats.org/drawingml/2006/main">
              <a:rPr lang="vi" altLang="en-US" sz="2000" dirty="0">
                <a:latin typeface="+mn-lt"/>
              </a:rPr>
              <a:t>những người dùng khác nhau có các khả năng khác nhau (ví dụ: có dây so với di động; giàu băng thông so với băng thông kém)</a:t>
            </a:r>
          </a:p>
          <a:p>
            <a:pPr xmlns:a="http://schemas.openxmlformats.org/drawingml/2006/main">
              <a:buClr>
                <a:schemeClr val="tx2"/>
              </a:buClr>
            </a:pPr>
            <a:r xmlns:a="http://schemas.openxmlformats.org/drawingml/2006/main">
              <a:rPr lang="vi" altLang="en-US" sz="2000" b="1" dirty="0">
                <a:solidFill>
                  <a:schemeClr val="tx1"/>
                </a:solidFill>
                <a:latin typeface="+mn-lt"/>
              </a:rPr>
              <a:t>giải pháp:</a:t>
            </a:r>
            <a:r xmlns:a="http://schemas.openxmlformats.org/drawingml/2006/main">
              <a:rPr lang="vi" altLang="en-US" sz="2000" i="1" dirty="0">
                <a:solidFill>
                  <a:srgbClr val="CC0000"/>
                </a:solidFill>
                <a:latin typeface="+mn-lt"/>
              </a:rPr>
              <a:t> </a:t>
            </a:r>
            <a:r xmlns:a="http://schemas.openxmlformats.org/drawingml/2006/main">
              <a:rPr lang="vi" altLang="en-US" sz="2000" dirty="0" smtClean="0">
                <a:latin typeface="+mn-lt"/>
              </a:rPr>
              <a:t>Cơ sở hạ tầng </a:t>
            </a:r>
            <a:endParaRPr xmlns:a="http://schemas.openxmlformats.org/drawingml/2006/main" lang="en-US" altLang="en-US" sz="2000" dirty="0">
              <a:latin typeface="+mn-lt"/>
            </a:endParaRPr>
            <a:r xmlns:a="http://schemas.openxmlformats.org/drawingml/2006/main">
              <a:rPr lang="vi" altLang="en-US" sz="2000" dirty="0">
                <a:latin typeface="+mn-lt"/>
              </a:rPr>
              <a:t>cấp ứng dụng phân tán</a:t>
            </a:r>
          </a:p>
        </p:txBody>
      </p:sp>
      <p:pic>
        <p:nvPicPr>
          <p:cNvPr id="5" name="Picture 4" descr="5 video streaming logos. Youtube, Neflix, hulu, an Asian streaming company, Akamai.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5101" y="2502807"/>
            <a:ext cx="1752600" cy="3479800"/>
          </a:xfrm>
          <a:prstGeom prst="rect">
            <a:avLst/>
          </a:prstGeom>
        </p:spPr>
      </p:pic>
    </p:spTree>
    <p:extLst>
      <p:ext uri="{BB962C8B-B14F-4D97-AF65-F5344CB8AC3E}">
        <p14:creationId xmlns:p14="http://schemas.microsoft.com/office/powerpoint/2010/main" val="159190671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Đa phương tiện: </a:t>
            </a:r>
            <a:r xmlns:a="http://schemas.openxmlformats.org/drawingml/2006/main">
              <a:rPr lang="vi" dirty="0" smtClean="0"/>
              <a:t>Video </a:t>
            </a:r>
            <a:r xmlns:a="http://schemas.openxmlformats.org/drawingml/2006/main">
              <a:rPr lang="vi" sz="2000" b="0" dirty="0" smtClean="0"/>
              <a:t>(1 trên 2)</a:t>
            </a:r>
            <a:endParaRPr xmlns:a="http://schemas.openxmlformats.org/drawingml/2006/main" lang="en-US" sz="2000" b="0" dirty="0"/>
          </a:p>
        </p:txBody>
      </p:sp>
      <p:sp>
        <p:nvSpPr>
          <p:cNvPr id="3" name="Text Placeholder 2"/>
          <p:cNvSpPr>
            <a:spLocks noGrp="1"/>
          </p:cNvSpPr>
          <p:nvPr>
            <p:ph type="body" idx="1"/>
          </p:nvPr>
        </p:nvSpPr>
        <p:spPr>
          <a:xfrm>
            <a:off x="457201" y="1600200"/>
            <a:ext cx="4662698" cy="4525963"/>
          </a:xfrm>
        </p:spPr>
        <p:txBody>
          <a:bodyPr/>
          <a:lstStyle/>
          <a:p>
            <a:r xmlns:a="http://schemas.openxmlformats.org/drawingml/2006/main">
              <a:rPr lang="vi" altLang="en-US" sz="2200" dirty="0">
                <a:latin typeface="+mn-lt"/>
                <a:ea typeface="ＭＳ Ｐゴシック" charset="-128"/>
              </a:rPr>
              <a:t>video: chuỗi hình ảnh được hiển thị ở tốc độ không đổi</a:t>
            </a:r>
          </a:p>
          <a:p>
            <a:pPr xmlns:a="http://schemas.openxmlformats.org/drawingml/2006/main" lvl="1"/>
            <a:r xmlns:a="http://schemas.openxmlformats.org/drawingml/2006/main">
              <a:rPr lang="vi" altLang="en-US" sz="2200" dirty="0">
                <a:latin typeface="+mn-lt"/>
                <a:ea typeface="ＭＳ Ｐゴシック" charset="-128"/>
              </a:rPr>
              <a:t>ví dụ: 24 hình ảnh/giây</a:t>
            </a:r>
          </a:p>
          <a:p>
            <a:r xmlns:a="http://schemas.openxmlformats.org/drawingml/2006/main">
              <a:rPr lang="vi" altLang="en-US" sz="2200" dirty="0">
                <a:latin typeface="+mn-lt"/>
                <a:ea typeface="ＭＳ Ｐゴシック" charset="-128"/>
              </a:rPr>
              <a:t>hình ảnh kỹ thuật số: mảng pixel</a:t>
            </a:r>
          </a:p>
          <a:p>
            <a:pPr xmlns:a="http://schemas.openxmlformats.org/drawingml/2006/main" lvl="1"/>
            <a:r xmlns:a="http://schemas.openxmlformats.org/drawingml/2006/main">
              <a:rPr lang="vi" altLang="en-US" sz="2200" dirty="0">
                <a:latin typeface="+mn-lt"/>
                <a:ea typeface="ＭＳ Ｐゴシック" charset="-128"/>
              </a:rPr>
              <a:t>mỗi pixel được biểu thị bằng bit</a:t>
            </a:r>
          </a:p>
          <a:p>
            <a:r xmlns:a="http://schemas.openxmlformats.org/drawingml/2006/main">
              <a:rPr lang="vi" altLang="en-US" sz="2200" dirty="0">
                <a:latin typeface="+mn-lt"/>
                <a:ea typeface="ＭＳ Ｐゴシック" charset="-128"/>
              </a:rPr>
              <a:t>mã hóa: sử dụng dự phòng </a:t>
            </a:r>
            <a:r xmlns:a="http://schemas.openxmlformats.org/drawingml/2006/main">
              <a:rPr lang="vi" altLang="en-US" sz="2200" b="1" dirty="0">
                <a:solidFill>
                  <a:schemeClr val="tx1"/>
                </a:solidFill>
                <a:latin typeface="+mn-lt"/>
                <a:ea typeface="ＭＳ Ｐゴシック" charset="-128"/>
              </a:rPr>
              <a:t>trong </a:t>
            </a:r>
            <a:r xmlns:a="http://schemas.openxmlformats.org/drawingml/2006/main">
              <a:rPr lang="vi" altLang="en-US" sz="2200" dirty="0">
                <a:latin typeface="+mn-lt"/>
                <a:ea typeface="ＭＳ Ｐゴシック" charset="-128"/>
              </a:rPr>
              <a:t>và </a:t>
            </a:r>
            <a:r xmlns:a="http://schemas.openxmlformats.org/drawingml/2006/main">
              <a:rPr lang="vi" altLang="en-US" sz="2200" b="1" dirty="0">
                <a:solidFill>
                  <a:schemeClr val="tx1"/>
                </a:solidFill>
                <a:latin typeface="+mn-lt"/>
                <a:ea typeface="ＭＳ Ｐゴシック" charset="-128"/>
              </a:rPr>
              <a:t>giữa</a:t>
            </a:r>
            <a:r xmlns:a="http://schemas.openxmlformats.org/drawingml/2006/main">
              <a:rPr lang="vi" altLang="en-US" sz="2200" dirty="0">
                <a:solidFill>
                  <a:srgbClr val="CC0000"/>
                </a:solidFill>
                <a:latin typeface="+mn-lt"/>
                <a:ea typeface="ＭＳ Ｐゴシック" charset="-128"/>
              </a:rPr>
              <a:t> </a:t>
            </a:r>
            <a:r xmlns:a="http://schemas.openxmlformats.org/drawingml/2006/main">
              <a:rPr lang="vi" altLang="en-US" sz="2200" dirty="0">
                <a:latin typeface="+mn-lt"/>
                <a:ea typeface="ＭＳ Ｐゴシック" charset="-128"/>
              </a:rPr>
              <a:t>hình ảnh để giảm # bit được sử dụng để mã hóa hình ảnh</a:t>
            </a:r>
          </a:p>
          <a:p>
            <a:pPr xmlns:a="http://schemas.openxmlformats.org/drawingml/2006/main" lvl="1"/>
            <a:r xmlns:a="http://schemas.openxmlformats.org/drawingml/2006/main">
              <a:rPr lang="vi" altLang="en-US" sz="2200" dirty="0">
                <a:latin typeface="+mn-lt"/>
                <a:ea typeface="ＭＳ Ｐゴシック" charset="-128"/>
              </a:rPr>
              <a:t>không gian (trong ảnh)</a:t>
            </a:r>
          </a:p>
          <a:p>
            <a:pPr xmlns:a="http://schemas.openxmlformats.org/drawingml/2006/main" lvl="1"/>
            <a:r xmlns:a="http://schemas.openxmlformats.org/drawingml/2006/main">
              <a:rPr lang="vi" altLang="en-US" sz="2200" dirty="0">
                <a:latin typeface="+mn-lt"/>
                <a:ea typeface="ＭＳ Ｐゴシック" charset="-128"/>
              </a:rPr>
              <a:t>tạm thời (từ hình ảnh này sang hình ảnh tiếp theo </a:t>
            </a:r>
            <a:r xmlns:a="http://schemas.openxmlformats.org/drawingml/2006/main">
              <a:rPr lang="vi" altLang="en-US" sz="2200" dirty="0" smtClean="0">
                <a:latin typeface="+mn-lt"/>
                <a:ea typeface="ＭＳ Ｐゴシック" charset="-128"/>
              </a:rPr>
              <a:t>)</a:t>
            </a:r>
            <a:endParaRPr xmlns:a="http://schemas.openxmlformats.org/drawingml/2006/main" lang="en-US" altLang="en-US" sz="2200" dirty="0">
              <a:latin typeface="+mn-lt"/>
              <a:ea typeface="ＭＳ Ｐゴシック" charset="-128"/>
            </a:endParaRPr>
          </a:p>
        </p:txBody>
      </p:sp>
      <p:pic>
        <p:nvPicPr>
          <p:cNvPr id="11" name="Picture 10" descr="2 coding examples. Frame i, spatial coding example, instead of sending N values of same color, all purple, send only 2 values, color value, purple, and number of repeated values, N. Frame i + 1, temporal coding example, instead of sending complete frame at i + 1, send only differences from frame i."/>
          <p:cNvPicPr>
            <a:picLocks noChangeAspect="1"/>
          </p:cNvPicPr>
          <p:nvPr/>
        </p:nvPicPr>
        <p:blipFill>
          <a:blip r:embed="rId2"/>
          <a:stretch>
            <a:fillRect/>
          </a:stretch>
        </p:blipFill>
        <p:spPr>
          <a:xfrm>
            <a:off x="5453029" y="1703488"/>
            <a:ext cx="3328704" cy="4346825"/>
          </a:xfrm>
          <a:prstGeom prst="rect">
            <a:avLst/>
          </a:prstGeom>
        </p:spPr>
      </p:pic>
    </p:spTree>
    <p:extLst>
      <p:ext uri="{BB962C8B-B14F-4D97-AF65-F5344CB8AC3E}">
        <p14:creationId xmlns:p14="http://schemas.microsoft.com/office/powerpoint/2010/main" val="115112669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Đa phương tiện: </a:t>
            </a:r>
            <a:r xmlns:a="http://schemas.openxmlformats.org/drawingml/2006/main">
              <a:rPr lang="vi" dirty="0" smtClean="0"/>
              <a:t>Video </a:t>
            </a:r>
            <a:r xmlns:a="http://schemas.openxmlformats.org/drawingml/2006/main">
              <a:rPr lang="vi" sz="2000" b="0" dirty="0" smtClean="0"/>
              <a:t>(2 trên 2)</a:t>
            </a:r>
            <a:endParaRPr xmlns:a="http://schemas.openxmlformats.org/drawingml/2006/main" lang="en-US" sz="2000" b="0" dirty="0"/>
          </a:p>
        </p:txBody>
      </p:sp>
      <p:sp>
        <p:nvSpPr>
          <p:cNvPr id="3" name="Text Placeholder 2"/>
          <p:cNvSpPr>
            <a:spLocks noGrp="1"/>
          </p:cNvSpPr>
          <p:nvPr>
            <p:ph type="body" idx="1"/>
          </p:nvPr>
        </p:nvSpPr>
        <p:spPr>
          <a:xfrm>
            <a:off x="457200" y="1600200"/>
            <a:ext cx="4278086" cy="4849586"/>
          </a:xfrm>
        </p:spPr>
        <p:txBody>
          <a:bodyPr/>
          <a:lstStyle/>
          <a:p>
            <a:pPr xmlns:a="http://schemas.openxmlformats.org/drawingml/2006/main">
              <a:defRPr/>
            </a:pPr>
            <a:r xmlns:a="http://schemas.openxmlformats.org/drawingml/2006/main">
              <a:rPr lang="vi" sz="2200" b="1" dirty="0" smtClean="0">
                <a:solidFill>
                  <a:schemeClr val="tx1"/>
                </a:solidFill>
                <a:latin typeface="+mn-lt"/>
                <a:cs typeface="Gill Sans MT"/>
              </a:rPr>
              <a:t>C</a:t>
            </a:r>
            <a:r xmlns:a="http://schemas.openxmlformats.org/drawingml/2006/main">
              <a:rPr lang="vi" sz="100" b="1" dirty="0" smtClean="0">
                <a:solidFill>
                  <a:schemeClr val="tx1"/>
                </a:solidFill>
                <a:latin typeface="+mn-lt"/>
                <a:cs typeface="Gill Sans MT"/>
              </a:rPr>
              <a:t> </a:t>
            </a:r>
            <a:r xmlns:a="http://schemas.openxmlformats.org/drawingml/2006/main">
              <a:rPr lang="vi" sz="2200" b="1" dirty="0" smtClean="0">
                <a:solidFill>
                  <a:schemeClr val="tx1"/>
                </a:solidFill>
                <a:latin typeface="+mn-lt"/>
                <a:cs typeface="Gill Sans MT"/>
              </a:rPr>
              <a:t>b</a:t>
            </a:r>
            <a:r xmlns:a="http://schemas.openxmlformats.org/drawingml/2006/main">
              <a:rPr lang="vi" sz="100" b="1" dirty="0" smtClean="0">
                <a:solidFill>
                  <a:schemeClr val="tx1"/>
                </a:solidFill>
                <a:latin typeface="+mn-lt"/>
                <a:cs typeface="Gill Sans MT"/>
              </a:rPr>
              <a:t> </a:t>
            </a:r>
            <a:r xmlns:a="http://schemas.openxmlformats.org/drawingml/2006/main">
              <a:rPr lang="vi" sz="2200" b="1" dirty="0" smtClean="0">
                <a:solidFill>
                  <a:schemeClr val="tx1"/>
                </a:solidFill>
                <a:latin typeface="+mn-lt"/>
                <a:cs typeface="Gill Sans MT"/>
              </a:rPr>
              <a:t>R: ( </a:t>
            </a:r>
            <a:r xmlns:a="http://schemas.openxmlformats.org/drawingml/2006/main">
              <a:rPr lang="vi" sz="2200" b="1" dirty="0">
                <a:solidFill>
                  <a:schemeClr val="tx1"/>
                </a:solidFill>
                <a:latin typeface="+mn-lt"/>
                <a:cs typeface="Gill Sans MT"/>
              </a:rPr>
              <a:t>tốc độ bit không đổi): </a:t>
            </a:r>
            <a:r xmlns:a="http://schemas.openxmlformats.org/drawingml/2006/main">
              <a:rPr lang="vi" sz="2200" dirty="0">
                <a:solidFill>
                  <a:srgbClr val="000000"/>
                </a:solidFill>
                <a:latin typeface="+mn-lt"/>
                <a:cs typeface="Gill Sans MT"/>
              </a:rPr>
              <a:t>tốc độ mã hóa video cố định</a:t>
            </a:r>
          </a:p>
          <a:p>
            <a:pPr xmlns:a="http://schemas.openxmlformats.org/drawingml/2006/main">
              <a:defRPr/>
            </a:pPr>
            <a:r xmlns:a="http://schemas.openxmlformats.org/drawingml/2006/main">
              <a:rPr lang="vi" sz="2200" b="1" dirty="0" smtClean="0">
                <a:solidFill>
                  <a:schemeClr val="tx1"/>
                </a:solidFill>
                <a:latin typeface="+mn-lt"/>
                <a:cs typeface="Gill Sans MT"/>
              </a:rPr>
              <a:t>V</a:t>
            </a:r>
            <a:r xmlns:a="http://schemas.openxmlformats.org/drawingml/2006/main">
              <a:rPr lang="vi" sz="100" b="1" dirty="0" smtClean="0">
                <a:solidFill>
                  <a:schemeClr val="tx1"/>
                </a:solidFill>
                <a:latin typeface="+mn-lt"/>
                <a:cs typeface="Gill Sans MT"/>
              </a:rPr>
              <a:t> </a:t>
            </a:r>
            <a:r xmlns:a="http://schemas.openxmlformats.org/drawingml/2006/main">
              <a:rPr lang="vi" sz="2200" b="1" dirty="0" smtClean="0">
                <a:solidFill>
                  <a:schemeClr val="tx1"/>
                </a:solidFill>
                <a:latin typeface="+mn-lt"/>
                <a:cs typeface="Gill Sans MT"/>
              </a:rPr>
              <a:t>b</a:t>
            </a:r>
            <a:r xmlns:a="http://schemas.openxmlformats.org/drawingml/2006/main">
              <a:rPr lang="vi" sz="100" b="1" dirty="0" smtClean="0">
                <a:solidFill>
                  <a:schemeClr val="tx1"/>
                </a:solidFill>
                <a:latin typeface="+mn-lt"/>
                <a:cs typeface="Gill Sans MT"/>
              </a:rPr>
              <a:t> </a:t>
            </a:r>
            <a:r xmlns:a="http://schemas.openxmlformats.org/drawingml/2006/main">
              <a:rPr lang="vi" sz="2200" b="1" dirty="0" smtClean="0">
                <a:solidFill>
                  <a:schemeClr val="tx1"/>
                </a:solidFill>
                <a:latin typeface="+mn-lt"/>
                <a:cs typeface="Gill Sans MT"/>
              </a:rPr>
              <a:t>R </a:t>
            </a:r>
            <a:r xmlns:a="http://schemas.openxmlformats.org/drawingml/2006/main">
              <a:rPr lang="vi" sz="2200" b="1" dirty="0">
                <a:solidFill>
                  <a:schemeClr val="tx1"/>
                </a:solidFill>
                <a:latin typeface="+mn-lt"/>
                <a:cs typeface="Gill Sans MT"/>
              </a:rPr>
              <a:t>: </a:t>
            </a:r>
            <a:r xmlns:a="http://schemas.openxmlformats.org/drawingml/2006/main">
              <a:rPr lang="vi" sz="2200" b="1" dirty="0" smtClean="0">
                <a:solidFill>
                  <a:schemeClr val="tx1"/>
                </a:solidFill>
                <a:latin typeface="+mn-lt"/>
                <a:cs typeface="Gill Sans MT"/>
              </a:rPr>
              <a:t>( </a:t>
            </a:r>
            <a:r xmlns:a="http://schemas.openxmlformats.org/drawingml/2006/main">
              <a:rPr lang="vi" sz="2200" b="1" dirty="0">
                <a:solidFill>
                  <a:schemeClr val="tx1"/>
                </a:solidFill>
                <a:latin typeface="+mn-lt"/>
                <a:cs typeface="Gill Sans MT"/>
              </a:rPr>
              <a:t>tốc độ bit thay đổi): tốc độ mã hóa </a:t>
            </a:r>
            <a:r xmlns:a="http://schemas.openxmlformats.org/drawingml/2006/main">
              <a:rPr lang="vi" sz="2200" dirty="0">
                <a:solidFill>
                  <a:srgbClr val="000000"/>
                </a:solidFill>
                <a:latin typeface="+mn-lt"/>
                <a:cs typeface="Gill Sans MT"/>
              </a:rPr>
              <a:t>video </a:t>
            </a:r>
            <a:r xmlns:a="http://schemas.openxmlformats.org/drawingml/2006/main">
              <a:rPr lang="vi" sz="2200" dirty="0">
                <a:latin typeface="+mn-lt"/>
                <a:cs typeface="Gill Sans MT"/>
              </a:rPr>
              <a:t>thay đổi khi lượng mã hóa không gian, thời gian </a:t>
            </a:r>
            <a:r xmlns:a="http://schemas.openxmlformats.org/drawingml/2006/main">
              <a:rPr lang="vi" sz="2200" dirty="0" smtClean="0">
                <a:latin typeface="+mn-lt"/>
                <a:cs typeface="Gill Sans MT"/>
              </a:rPr>
              <a:t>thay đổi</a:t>
            </a:r>
            <a:endParaRPr xmlns:a="http://schemas.openxmlformats.org/drawingml/2006/main" lang="en-US" sz="2200" dirty="0">
              <a:latin typeface="+mn-lt"/>
              <a:cs typeface="Gill Sans MT"/>
            </a:endParaRPr>
          </a:p>
          <a:p>
            <a:pPr xmlns:a="http://schemas.openxmlformats.org/drawingml/2006/main">
              <a:defRPr/>
            </a:pPr>
            <a:r xmlns:a="http://schemas.openxmlformats.org/drawingml/2006/main">
              <a:rPr lang="vi" sz="2200" b="1" dirty="0">
                <a:solidFill>
                  <a:schemeClr val="tx1"/>
                </a:solidFill>
                <a:latin typeface="+mn-lt"/>
                <a:cs typeface="Gill Sans MT"/>
              </a:rPr>
              <a:t>ví dụ:</a:t>
            </a:r>
          </a:p>
          <a:p>
            <a:pPr xmlns:a="http://schemas.openxmlformats.org/drawingml/2006/main" lvl="1">
              <a:buFont typeface="Arial" panose="020B0604020202020204" pitchFamily="34" charset="0"/>
              <a:buChar char="−"/>
              <a:defRPr/>
            </a:pPr>
            <a:r xmlns:a="http://schemas.openxmlformats.org/drawingml/2006/main">
              <a:rPr lang="vi" sz="2200" dirty="0" smtClean="0">
                <a:latin typeface="+mn-lt"/>
                <a:cs typeface="Gill Sans MT"/>
              </a:rPr>
              <a:t>m</a:t>
            </a:r>
            <a:r xmlns:a="http://schemas.openxmlformats.org/drawingml/2006/main">
              <a:rPr lang="vi" sz="100" dirty="0" smtClean="0">
                <a:latin typeface="+mn-lt"/>
                <a:cs typeface="Gill Sans MT"/>
              </a:rPr>
              <a:t> </a:t>
            </a:r>
            <a:r xmlns:a="http://schemas.openxmlformats.org/drawingml/2006/main">
              <a:rPr lang="vi" sz="2200" dirty="0" smtClean="0">
                <a:latin typeface="+mn-lt"/>
                <a:cs typeface="Gill Sans MT"/>
              </a:rPr>
              <a:t>P</a:t>
            </a:r>
            <a:r xmlns:a="http://schemas.openxmlformats.org/drawingml/2006/main">
              <a:rPr lang="vi" sz="100" dirty="0" smtClean="0">
                <a:latin typeface="+mn-lt"/>
                <a:cs typeface="Gill Sans MT"/>
              </a:rPr>
              <a:t> </a:t>
            </a:r>
            <a:r xmlns:a="http://schemas.openxmlformats.org/drawingml/2006/main">
              <a:rPr lang="vi" sz="2200" dirty="0" smtClean="0">
                <a:latin typeface="+mn-lt"/>
                <a:cs typeface="Gill Sans MT"/>
              </a:rPr>
              <a:t>e</a:t>
            </a:r>
            <a:r xmlns:a="http://schemas.openxmlformats.org/drawingml/2006/main">
              <a:rPr lang="vi" sz="100" dirty="0" smtClean="0">
                <a:latin typeface="+mn-lt"/>
                <a:cs typeface="Gill Sans MT"/>
              </a:rPr>
              <a:t> </a:t>
            </a:r>
            <a:r xmlns:a="http://schemas.openxmlformats.org/drawingml/2006/main">
              <a:rPr lang="vi" sz="2200" dirty="0" smtClean="0">
                <a:latin typeface="+mn-lt"/>
                <a:cs typeface="Gill Sans MT"/>
              </a:rPr>
              <a:t>G1 </a:t>
            </a:r>
            <a:r xmlns:a="http://schemas.openxmlformats.org/drawingml/2006/main">
              <a:rPr lang="vi" sz="2200" dirty="0">
                <a:latin typeface="+mn-lt"/>
                <a:cs typeface="Gill Sans MT"/>
              </a:rPr>
              <a:t>( </a:t>
            </a:r>
            <a:r xmlns:a="http://schemas.openxmlformats.org/drawingml/2006/main">
              <a:rPr lang="vi" sz="2200" dirty="0" smtClean="0">
                <a:latin typeface="+mn-lt"/>
                <a:cs typeface="Gill Sans MT"/>
              </a:rPr>
              <a:t>C</a:t>
            </a:r>
            <a:r xmlns:a="http://schemas.openxmlformats.org/drawingml/2006/main">
              <a:rPr lang="vi" sz="100" dirty="0" smtClean="0">
                <a:latin typeface="+mn-lt"/>
                <a:cs typeface="Gill Sans MT"/>
              </a:rPr>
              <a:t> </a:t>
            </a:r>
            <a:r xmlns:a="http://schemas.openxmlformats.org/drawingml/2006/main">
              <a:rPr lang="vi" sz="2200" dirty="0" smtClean="0">
                <a:latin typeface="+mn-lt"/>
                <a:cs typeface="Gill Sans MT"/>
              </a:rPr>
              <a:t>DR</a:t>
            </a:r>
            <a:r xmlns:a="http://schemas.openxmlformats.org/drawingml/2006/main">
              <a:rPr lang="vi" sz="100" dirty="0" smtClean="0">
                <a:latin typeface="+mn-lt"/>
                <a:cs typeface="Gill Sans MT"/>
              </a:rPr>
              <a:t> </a:t>
            </a:r>
            <a:r xmlns:a="http://schemas.openxmlformats.org/drawingml/2006/main">
              <a:rPr lang="vi" sz="2200" dirty="0" smtClean="0">
                <a:latin typeface="+mn-lt"/>
                <a:cs typeface="Gill Sans MT"/>
              </a:rPr>
              <a:t>Ô</a:t>
            </a:r>
            <a:r xmlns:a="http://schemas.openxmlformats.org/drawingml/2006/main">
              <a:rPr lang="vi" sz="100" dirty="0" smtClean="0">
                <a:latin typeface="+mn-lt"/>
                <a:cs typeface="Gill Sans MT"/>
              </a:rPr>
              <a:t> </a:t>
            </a:r>
            <a:r xmlns:a="http://schemas.openxmlformats.org/drawingml/2006/main">
              <a:rPr lang="vi" sz="2200" dirty="0" smtClean="0">
                <a:latin typeface="+mn-lt"/>
                <a:cs typeface="Gill Sans MT"/>
              </a:rPr>
              <a:t>M </a:t>
            </a:r>
            <a:r xmlns:a="http://schemas.openxmlformats.org/drawingml/2006/main">
              <a:rPr lang="vi" sz="2200" dirty="0">
                <a:latin typeface="+mn-lt"/>
                <a:cs typeface="Gill Sans MT"/>
              </a:rPr>
              <a:t>) 1,5 </a:t>
            </a:r>
            <a:r xmlns:a="http://schemas.openxmlformats.org/drawingml/2006/main">
              <a:rPr lang="vi" sz="2200" dirty="0" smtClean="0">
                <a:latin typeface="+mn-lt"/>
                <a:cs typeface="Gill Sans MT"/>
              </a:rPr>
              <a:t>M</a:t>
            </a:r>
            <a:r xmlns:a="http://schemas.openxmlformats.org/drawingml/2006/main">
              <a:rPr lang="vi" sz="100" dirty="0" smtClean="0">
                <a:latin typeface="+mn-lt"/>
                <a:cs typeface="Gill Sans MT"/>
              </a:rPr>
              <a:t> </a:t>
            </a:r>
            <a:r xmlns:a="http://schemas.openxmlformats.org/drawingml/2006/main">
              <a:rPr lang="vi" sz="2200" dirty="0" smtClean="0">
                <a:latin typeface="+mn-lt"/>
                <a:cs typeface="Gill Sans MT"/>
              </a:rPr>
              <a:t>b</a:t>
            </a:r>
            <a:r xmlns:a="http://schemas.openxmlformats.org/drawingml/2006/main">
              <a:rPr lang="vi" sz="100" dirty="0" smtClean="0">
                <a:latin typeface="+mn-lt"/>
                <a:cs typeface="Gill Sans MT"/>
              </a:rPr>
              <a:t> </a:t>
            </a:r>
            <a:r xmlns:a="http://schemas.openxmlformats.org/drawingml/2006/main">
              <a:rPr lang="vi" sz="2200" dirty="0" smtClean="0">
                <a:latin typeface="+mn-lt"/>
                <a:cs typeface="Gill Sans MT"/>
              </a:rPr>
              <a:t>P</a:t>
            </a:r>
            <a:r xmlns:a="http://schemas.openxmlformats.org/drawingml/2006/main">
              <a:rPr lang="vi" sz="100" dirty="0" smtClean="0">
                <a:latin typeface="+mn-lt"/>
                <a:cs typeface="Gill Sans MT"/>
              </a:rPr>
              <a:t> </a:t>
            </a:r>
            <a:r xmlns:a="http://schemas.openxmlformats.org/drawingml/2006/main">
              <a:rPr lang="vi" sz="2200" dirty="0" smtClean="0">
                <a:latin typeface="+mn-lt"/>
                <a:cs typeface="Gill Sans MT"/>
              </a:rPr>
              <a:t>S</a:t>
            </a:r>
            <a:endParaRPr xmlns:a="http://schemas.openxmlformats.org/drawingml/2006/main" lang="en-US" sz="2200" dirty="0">
              <a:latin typeface="+mn-lt"/>
              <a:cs typeface="Gill Sans MT"/>
            </a:endParaRPr>
          </a:p>
          <a:p>
            <a:pPr xmlns:a="http://schemas.openxmlformats.org/drawingml/2006/main" lvl="1">
              <a:buFont typeface="Arial" panose="020B0604020202020204" pitchFamily="34" charset="0"/>
              <a:buChar char="−"/>
              <a:defRPr/>
            </a:pPr>
            <a:r xmlns:a="http://schemas.openxmlformats.org/drawingml/2006/main">
              <a:rPr lang="vi" sz="2200" dirty="0">
                <a:latin typeface="+mn-lt"/>
                <a:cs typeface="Gill Sans MT"/>
              </a:rPr>
              <a:t>m</a:t>
            </a:r>
            <a:r xmlns:a="http://schemas.openxmlformats.org/drawingml/2006/main">
              <a:rPr lang="vi" sz="100" dirty="0">
                <a:latin typeface="+mn-lt"/>
                <a:cs typeface="Gill Sans MT"/>
              </a:rPr>
              <a:t> </a:t>
            </a:r>
            <a:r xmlns:a="http://schemas.openxmlformats.org/drawingml/2006/main">
              <a:rPr lang="vi" sz="2200" dirty="0">
                <a:latin typeface="+mn-lt"/>
                <a:cs typeface="Gill Sans MT"/>
              </a:rPr>
              <a:t>P</a:t>
            </a:r>
            <a:r xmlns:a="http://schemas.openxmlformats.org/drawingml/2006/main">
              <a:rPr lang="vi" sz="100" dirty="0">
                <a:latin typeface="+mn-lt"/>
                <a:cs typeface="Gill Sans MT"/>
              </a:rPr>
              <a:t> </a:t>
            </a:r>
            <a:r xmlns:a="http://schemas.openxmlformats.org/drawingml/2006/main">
              <a:rPr lang="vi" sz="2200" dirty="0">
                <a:latin typeface="+mn-lt"/>
                <a:cs typeface="Gill Sans MT"/>
              </a:rPr>
              <a:t>e</a:t>
            </a:r>
            <a:r xmlns:a="http://schemas.openxmlformats.org/drawingml/2006/main">
              <a:rPr lang="vi" sz="100" dirty="0">
                <a:latin typeface="+mn-lt"/>
                <a:cs typeface="Gill Sans MT"/>
              </a:rPr>
              <a:t> </a:t>
            </a:r>
            <a:r xmlns:a="http://schemas.openxmlformats.org/drawingml/2006/main">
              <a:rPr lang="vi" sz="2200" dirty="0">
                <a:latin typeface="+mn-lt"/>
                <a:cs typeface="Gill Sans MT"/>
              </a:rPr>
              <a:t>G </a:t>
            </a:r>
            <a:r xmlns:a="http://schemas.openxmlformats.org/drawingml/2006/main">
              <a:rPr lang="vi" sz="2200" dirty="0" smtClean="0">
                <a:latin typeface="+mn-lt"/>
                <a:cs typeface="Gill Sans MT"/>
              </a:rPr>
              <a:t>2 </a:t>
            </a:r>
            <a:r xmlns:a="http://schemas.openxmlformats.org/drawingml/2006/main">
              <a:rPr lang="vi" sz="2200" dirty="0">
                <a:latin typeface="+mn-lt"/>
                <a:cs typeface="Gill Sans MT"/>
              </a:rPr>
              <a:t>( </a:t>
            </a:r>
            <a:r xmlns:a="http://schemas.openxmlformats.org/drawingml/2006/main">
              <a:rPr lang="vi" sz="2200" dirty="0" smtClean="0">
                <a:latin typeface="+mn-lt"/>
                <a:cs typeface="Gill Sans MT"/>
              </a:rPr>
              <a:t>D</a:t>
            </a:r>
            <a:r xmlns:a="http://schemas.openxmlformats.org/drawingml/2006/main">
              <a:rPr lang="vi" sz="100" dirty="0" smtClean="0">
                <a:latin typeface="+mn-lt"/>
                <a:cs typeface="Gill Sans MT"/>
              </a:rPr>
              <a:t> </a:t>
            </a:r>
            <a:r xmlns:a="http://schemas.openxmlformats.org/drawingml/2006/main">
              <a:rPr lang="vi" sz="2200" dirty="0" smtClean="0">
                <a:latin typeface="+mn-lt"/>
                <a:cs typeface="Gill Sans MT"/>
              </a:rPr>
              <a:t>V</a:t>
            </a:r>
            <a:r xmlns:a="http://schemas.openxmlformats.org/drawingml/2006/main">
              <a:rPr lang="vi" sz="100" dirty="0" smtClean="0">
                <a:latin typeface="+mn-lt"/>
                <a:cs typeface="Gill Sans MT"/>
              </a:rPr>
              <a:t> </a:t>
            </a:r>
            <a:r xmlns:a="http://schemas.openxmlformats.org/drawingml/2006/main">
              <a:rPr lang="vi" sz="2200" dirty="0" smtClean="0">
                <a:latin typeface="+mn-lt"/>
                <a:cs typeface="Gill Sans MT"/>
              </a:rPr>
              <a:t>D </a:t>
            </a:r>
            <a:r xmlns:a="http://schemas.openxmlformats.org/drawingml/2006/main">
              <a:rPr lang="vi" sz="2200" dirty="0">
                <a:latin typeface="+mn-lt"/>
                <a:cs typeface="Gill Sans MT"/>
              </a:rPr>
              <a:t>) 3-6 </a:t>
            </a:r>
            <a:r xmlns:a="http://schemas.openxmlformats.org/drawingml/2006/main">
              <a:rPr lang="vi" sz="2200" dirty="0" smtClean="0">
                <a:latin typeface="+mn-lt"/>
                <a:cs typeface="Gill Sans MT"/>
              </a:rPr>
              <a:t>tháng</a:t>
            </a:r>
            <a:r xmlns:a="http://schemas.openxmlformats.org/drawingml/2006/main">
              <a:rPr lang="vi" sz="100" dirty="0" smtClean="0">
                <a:latin typeface="+mn-lt"/>
                <a:cs typeface="Gill Sans MT"/>
              </a:rPr>
              <a:t> </a:t>
            </a:r>
            <a:r xmlns:a="http://schemas.openxmlformats.org/drawingml/2006/main">
              <a:rPr lang="vi" sz="2200" dirty="0" smtClean="0">
                <a:latin typeface="+mn-lt"/>
                <a:cs typeface="Gill Sans MT"/>
              </a:rPr>
              <a:t>b</a:t>
            </a:r>
            <a:r xmlns:a="http://schemas.openxmlformats.org/drawingml/2006/main">
              <a:rPr lang="vi" sz="100" dirty="0" smtClean="0">
                <a:latin typeface="+mn-lt"/>
                <a:cs typeface="Gill Sans MT"/>
              </a:rPr>
              <a:t> </a:t>
            </a:r>
            <a:r xmlns:a="http://schemas.openxmlformats.org/drawingml/2006/main">
              <a:rPr lang="vi" sz="2200" dirty="0" smtClean="0">
                <a:latin typeface="+mn-lt"/>
                <a:cs typeface="Gill Sans MT"/>
              </a:rPr>
              <a:t>P</a:t>
            </a:r>
            <a:r xmlns:a="http://schemas.openxmlformats.org/drawingml/2006/main">
              <a:rPr lang="vi" sz="100" dirty="0" smtClean="0">
                <a:latin typeface="+mn-lt"/>
                <a:cs typeface="Gill Sans MT"/>
              </a:rPr>
              <a:t> </a:t>
            </a:r>
            <a:r xmlns:a="http://schemas.openxmlformats.org/drawingml/2006/main">
              <a:rPr lang="vi" sz="2200" dirty="0" smtClean="0">
                <a:latin typeface="+mn-lt"/>
                <a:cs typeface="Gill Sans MT"/>
              </a:rPr>
              <a:t>S</a:t>
            </a:r>
            <a:endParaRPr xmlns:a="http://schemas.openxmlformats.org/drawingml/2006/main" lang="en-US" sz="2200" dirty="0">
              <a:latin typeface="+mn-lt"/>
              <a:cs typeface="Gill Sans MT"/>
            </a:endParaRPr>
          </a:p>
          <a:p>
            <a:pPr xmlns:a="http://schemas.openxmlformats.org/drawingml/2006/main" lvl="1">
              <a:buFont typeface="Arial" panose="020B0604020202020204" pitchFamily="34" charset="0"/>
              <a:buChar char="−"/>
              <a:defRPr/>
            </a:pPr>
            <a:r xmlns:a="http://schemas.openxmlformats.org/drawingml/2006/main">
              <a:rPr lang="vi" sz="2200" dirty="0">
                <a:latin typeface="+mn-lt"/>
                <a:cs typeface="Gill Sans MT"/>
              </a:rPr>
              <a:t>m</a:t>
            </a:r>
            <a:r xmlns:a="http://schemas.openxmlformats.org/drawingml/2006/main">
              <a:rPr lang="vi" sz="100" dirty="0">
                <a:latin typeface="+mn-lt"/>
                <a:cs typeface="Gill Sans MT"/>
              </a:rPr>
              <a:t> </a:t>
            </a:r>
            <a:r xmlns:a="http://schemas.openxmlformats.org/drawingml/2006/main">
              <a:rPr lang="vi" sz="2200" dirty="0">
                <a:latin typeface="+mn-lt"/>
                <a:cs typeface="Gill Sans MT"/>
              </a:rPr>
              <a:t>P</a:t>
            </a:r>
            <a:r xmlns:a="http://schemas.openxmlformats.org/drawingml/2006/main">
              <a:rPr lang="vi" sz="100" dirty="0">
                <a:latin typeface="+mn-lt"/>
                <a:cs typeface="Gill Sans MT"/>
              </a:rPr>
              <a:t> </a:t>
            </a:r>
            <a:r xmlns:a="http://schemas.openxmlformats.org/drawingml/2006/main">
              <a:rPr lang="vi" sz="2200" dirty="0">
                <a:latin typeface="+mn-lt"/>
                <a:cs typeface="Gill Sans MT"/>
              </a:rPr>
              <a:t>e</a:t>
            </a:r>
            <a:r xmlns:a="http://schemas.openxmlformats.org/drawingml/2006/main">
              <a:rPr lang="vi" sz="100" dirty="0">
                <a:latin typeface="+mn-lt"/>
                <a:cs typeface="Gill Sans MT"/>
              </a:rPr>
              <a:t> </a:t>
            </a:r>
            <a:r xmlns:a="http://schemas.openxmlformats.org/drawingml/2006/main">
              <a:rPr lang="vi" sz="2200" dirty="0">
                <a:latin typeface="+mn-lt"/>
                <a:cs typeface="Gill Sans MT"/>
              </a:rPr>
              <a:t>G </a:t>
            </a:r>
            <a:r xmlns:a="http://schemas.openxmlformats.org/drawingml/2006/main">
              <a:rPr lang="vi" sz="2200" dirty="0" smtClean="0">
                <a:latin typeface="+mn-lt"/>
                <a:cs typeface="Gill Sans MT"/>
              </a:rPr>
              <a:t>4 </a:t>
            </a:r>
            <a:r xmlns:a="http://schemas.openxmlformats.org/drawingml/2006/main">
              <a:rPr lang="vi" sz="2200" dirty="0">
                <a:latin typeface="+mn-lt"/>
                <a:cs typeface="Gill Sans MT"/>
              </a:rPr>
              <a:t>(thường dùng trong Internet, &lt; 1 </a:t>
            </a:r>
            <a:r xmlns:a="http://schemas.openxmlformats.org/drawingml/2006/main">
              <a:rPr lang="vi" sz="2200" dirty="0" smtClean="0">
                <a:latin typeface="+mn-lt"/>
                <a:cs typeface="Gill Sans MT"/>
              </a:rPr>
              <a:t>M</a:t>
            </a:r>
            <a:r xmlns:a="http://schemas.openxmlformats.org/drawingml/2006/main">
              <a:rPr lang="vi" sz="100" dirty="0" smtClean="0">
                <a:latin typeface="+mn-lt"/>
                <a:cs typeface="Gill Sans MT"/>
              </a:rPr>
              <a:t> </a:t>
            </a:r>
            <a:r xmlns:a="http://schemas.openxmlformats.org/drawingml/2006/main">
              <a:rPr lang="vi" sz="2200" dirty="0" smtClean="0">
                <a:latin typeface="+mn-lt"/>
                <a:cs typeface="Gill Sans MT"/>
              </a:rPr>
              <a:t>b</a:t>
            </a:r>
            <a:r xmlns:a="http://schemas.openxmlformats.org/drawingml/2006/main">
              <a:rPr lang="vi" sz="100" dirty="0" smtClean="0">
                <a:latin typeface="+mn-lt"/>
                <a:cs typeface="Gill Sans MT"/>
              </a:rPr>
              <a:t> </a:t>
            </a:r>
            <a:r xmlns:a="http://schemas.openxmlformats.org/drawingml/2006/main">
              <a:rPr lang="vi" sz="2200" dirty="0" smtClean="0">
                <a:latin typeface="+mn-lt"/>
                <a:cs typeface="Gill Sans MT"/>
              </a:rPr>
              <a:t>P</a:t>
            </a:r>
            <a:r xmlns:a="http://schemas.openxmlformats.org/drawingml/2006/main">
              <a:rPr lang="vi" sz="100" dirty="0" smtClean="0">
                <a:latin typeface="+mn-lt"/>
                <a:cs typeface="Gill Sans MT"/>
              </a:rPr>
              <a:t> </a:t>
            </a:r>
            <a:r xmlns:a="http://schemas.openxmlformats.org/drawingml/2006/main">
              <a:rPr lang="vi" sz="2200" dirty="0" smtClean="0">
                <a:latin typeface="+mn-lt"/>
                <a:cs typeface="Gill Sans MT"/>
              </a:rPr>
              <a:t>S)</a:t>
            </a:r>
            <a:endParaRPr xmlns:a="http://schemas.openxmlformats.org/drawingml/2006/main" lang="en-US" sz="2200" dirty="0">
              <a:latin typeface="+mn-lt"/>
              <a:cs typeface="Gill Sans MT"/>
            </a:endParaRPr>
          </a:p>
        </p:txBody>
      </p:sp>
      <p:pic>
        <p:nvPicPr>
          <p:cNvPr id="5" name="Picture 4" descr="2 coding examples. Frame i, spatial coding example, instead of sending N values of same color, all purple, send only 2 values, color value, purple, and number of repeated values, N. Frame i + 1, temporal coding example, instead of sending complete frame at i + 1, send only differences from frame i."/>
          <p:cNvPicPr>
            <a:picLocks noChangeAspect="1"/>
          </p:cNvPicPr>
          <p:nvPr/>
        </p:nvPicPr>
        <p:blipFill>
          <a:blip r:embed="rId2"/>
          <a:stretch>
            <a:fillRect/>
          </a:stretch>
        </p:blipFill>
        <p:spPr>
          <a:xfrm>
            <a:off x="5143946" y="1563696"/>
            <a:ext cx="3328704" cy="4346825"/>
          </a:xfrm>
          <a:prstGeom prst="rect">
            <a:avLst/>
          </a:prstGeom>
        </p:spPr>
      </p:pic>
    </p:spTree>
    <p:extLst>
      <p:ext uri="{BB962C8B-B14F-4D97-AF65-F5344CB8AC3E}">
        <p14:creationId xmlns:p14="http://schemas.microsoft.com/office/powerpoint/2010/main" val="64064536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Truyền trực tuyến </a:t>
            </a:r>
            <a:r xmlns:a="http://schemas.openxmlformats.org/drawingml/2006/main">
              <a:rPr lang="vi" dirty="0" smtClean="0"/>
              <a:t>video đã lưu trữ</a:t>
            </a:r>
            <a:endParaRPr xmlns:a="http://schemas.openxmlformats.org/drawingml/2006/main" lang="en-US" dirty="0"/>
          </a:p>
        </p:txBody>
      </p:sp>
      <p:sp>
        <p:nvSpPr>
          <p:cNvPr id="3" name="Text Placeholder 2"/>
          <p:cNvSpPr>
            <a:spLocks noGrp="1"/>
          </p:cNvSpPr>
          <p:nvPr>
            <p:ph type="body" idx="1"/>
          </p:nvPr>
        </p:nvSpPr>
        <p:spPr>
          <a:xfrm>
            <a:off x="457200" y="1600201"/>
            <a:ext cx="3004457" cy="506186"/>
          </a:xfrm>
        </p:spPr>
        <p:txBody>
          <a:bodyPr/>
          <a:lstStyle/>
          <a:p>
            <a:pPr xmlns:a="http://schemas.openxmlformats.org/drawingml/2006/main" marL="0" indent="0">
              <a:buNone/>
            </a:pPr>
            <a:r xmlns:a="http://schemas.openxmlformats.org/drawingml/2006/main">
              <a:rPr lang="vi" altLang="en-US" sz="2400" dirty="0">
                <a:latin typeface="+mn-lt"/>
              </a:rPr>
              <a:t>kịch bản đơn giản </a:t>
            </a:r>
            <a:r xmlns:a="http://schemas.openxmlformats.org/drawingml/2006/main">
              <a:rPr lang="vi" altLang="en-US" sz="2400" dirty="0" smtClean="0">
                <a:latin typeface="+mn-lt"/>
              </a:rPr>
              <a:t>:</a:t>
            </a:r>
            <a:endParaRPr xmlns:a="http://schemas.openxmlformats.org/drawingml/2006/main" lang="en-US" altLang="en-US" sz="2400" dirty="0">
              <a:latin typeface="+mn-lt"/>
            </a:endParaRPr>
          </a:p>
        </p:txBody>
      </p:sp>
      <p:pic>
        <p:nvPicPr>
          <p:cNvPr id="4" name="Picture 3" descr="A stored video on a video server connects to a client in a home network via the internet."/>
          <p:cNvPicPr>
            <a:picLocks noChangeAspect="1"/>
          </p:cNvPicPr>
          <p:nvPr/>
        </p:nvPicPr>
        <p:blipFill>
          <a:blip r:embed="rId2"/>
          <a:stretch>
            <a:fillRect/>
          </a:stretch>
        </p:blipFill>
        <p:spPr>
          <a:xfrm>
            <a:off x="699180" y="2334783"/>
            <a:ext cx="7745640" cy="2751547"/>
          </a:xfrm>
          <a:prstGeom prst="rect">
            <a:avLst/>
          </a:prstGeom>
        </p:spPr>
      </p:pic>
    </p:spTree>
    <p:extLst>
      <p:ext uri="{BB962C8B-B14F-4D97-AF65-F5344CB8AC3E}">
        <p14:creationId xmlns:p14="http://schemas.microsoft.com/office/powerpoint/2010/main" val="195198134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Truyền phát đa phương tiện: </a:t>
            </a:r>
            <a:r xmlns:a="http://schemas.openxmlformats.org/drawingml/2006/main">
              <a:rPr lang="vi" dirty="0" smtClean="0"/>
              <a:t>D</a:t>
            </a:r>
            <a:r xmlns:a="http://schemas.openxmlformats.org/drawingml/2006/main">
              <a:rPr lang="vi" sz="100" dirty="0" smtClean="0"/>
              <a:t> </a:t>
            </a:r>
            <a:r xmlns:a="http://schemas.openxmlformats.org/drawingml/2006/main">
              <a:rPr lang="vi" dirty="0" smtClean="0"/>
              <a:t>Một</a:t>
            </a:r>
            <a:r xmlns:a="http://schemas.openxmlformats.org/drawingml/2006/main">
              <a:rPr lang="vi" sz="100" dirty="0" smtClean="0"/>
              <a:t> </a:t>
            </a:r>
            <a:r xmlns:a="http://schemas.openxmlformats.org/drawingml/2006/main">
              <a:rPr lang="vi" dirty="0" smtClean="0"/>
              <a:t>S</a:t>
            </a:r>
            <a:r xmlns:a="http://schemas.openxmlformats.org/drawingml/2006/main">
              <a:rPr lang="vi" sz="100" dirty="0" smtClean="0"/>
              <a:t> </a:t>
            </a:r>
            <a:r xmlns:a="http://schemas.openxmlformats.org/drawingml/2006/main">
              <a:rPr lang="vi" dirty="0" smtClean="0"/>
              <a:t>H </a:t>
            </a:r>
            <a:r xmlns:a="http://schemas.openxmlformats.org/drawingml/2006/main">
              <a:rPr lang="vi" sz="2000" b="0" dirty="0" smtClean="0"/>
              <a:t>(1 trên 2)</a:t>
            </a:r>
            <a:endParaRPr xmlns:a="http://schemas.openxmlformats.org/drawingml/2006/main" lang="en-US" sz="2000" b="0" dirty="0"/>
          </a:p>
        </p:txBody>
      </p:sp>
      <p:sp>
        <p:nvSpPr>
          <p:cNvPr id="3" name="Text Placeholder 2"/>
          <p:cNvSpPr>
            <a:spLocks noGrp="1"/>
          </p:cNvSpPr>
          <p:nvPr>
            <p:ph type="body" idx="1"/>
          </p:nvPr>
        </p:nvSpPr>
        <p:spPr>
          <a:xfrm>
            <a:off x="457200" y="1600200"/>
            <a:ext cx="8229600" cy="4686300"/>
          </a:xfrm>
        </p:spPr>
        <p:txBody>
          <a:bodyPr/>
          <a:lstStyle/>
          <a:p>
            <a:r xmlns:a="http://schemas.openxmlformats.org/drawingml/2006/main">
              <a:rPr lang="vi" altLang="en-US" sz="2000" b="1" dirty="0" smtClean="0">
                <a:solidFill>
                  <a:schemeClr val="tx1"/>
                </a:solidFill>
                <a:latin typeface="+mn-lt"/>
                <a:ea typeface="ＭＳ Ｐゴシック" charset="-128"/>
              </a:rPr>
              <a:t>Đ.</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000" b="1" dirty="0" smtClean="0">
                <a:solidFill>
                  <a:schemeClr val="tx1"/>
                </a:solidFill>
                <a:latin typeface="+mn-lt"/>
                <a:ea typeface="ＭＳ Ｐゴシック" charset="-128"/>
              </a:rPr>
              <a:t>Một</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000" b="1" dirty="0" smtClean="0">
                <a:solidFill>
                  <a:schemeClr val="tx1"/>
                </a:solidFill>
                <a:latin typeface="+mn-lt"/>
                <a:ea typeface="ＭＳ Ｐゴシック" charset="-128"/>
              </a:rPr>
              <a:t>S</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000" b="1" dirty="0" smtClean="0">
                <a:solidFill>
                  <a:schemeClr val="tx1"/>
                </a:solidFill>
                <a:latin typeface="+mn-lt"/>
                <a:ea typeface="ＭＳ Ｐゴシック" charset="-128"/>
              </a:rPr>
              <a:t>H </a:t>
            </a:r>
            <a:r xmlns:a="http://schemas.openxmlformats.org/drawingml/2006/main">
              <a:rPr lang="vi" altLang="en-US" sz="2000" b="1" dirty="0">
                <a:solidFill>
                  <a:schemeClr val="tx1"/>
                </a:solidFill>
                <a:latin typeface="+mn-lt"/>
                <a:ea typeface="ＭＳ Ｐゴシック" charset="-128"/>
              </a:rPr>
              <a:t>: D </a:t>
            </a:r>
            <a:r xmlns:a="http://schemas.openxmlformats.org/drawingml/2006/main">
              <a:rPr lang="vi" altLang="en-US" sz="2000" dirty="0">
                <a:latin typeface="+mn-lt"/>
                <a:ea typeface="ＭＳ Ｐゴシック" charset="-128"/>
              </a:rPr>
              <a:t>ynamic, </a:t>
            </a:r>
            <a:r xmlns:a="http://schemas.openxmlformats.org/drawingml/2006/main">
              <a:rPr lang="vi" altLang="en-US" sz="2000" b="1" dirty="0">
                <a:solidFill>
                  <a:schemeClr val="tx1"/>
                </a:solidFill>
                <a:latin typeface="+mn-lt"/>
                <a:ea typeface="ＭＳ Ｐゴシック" charset="-128"/>
              </a:rPr>
              <a:t>A </a:t>
            </a:r>
            <a:r xmlns:a="http://schemas.openxmlformats.org/drawingml/2006/main">
              <a:rPr lang="vi" altLang="en-US" sz="2000" dirty="0">
                <a:latin typeface="+mn-lt"/>
                <a:ea typeface="ＭＳ Ｐゴシック" charset="-128"/>
              </a:rPr>
              <a:t>daptive </a:t>
            </a:r>
            <a:r xmlns:a="http://schemas.openxmlformats.org/drawingml/2006/main">
              <a:rPr lang="vi" altLang="en-US" sz="2000" b="1" dirty="0">
                <a:solidFill>
                  <a:schemeClr val="tx1"/>
                </a:solidFill>
                <a:latin typeface="+mn-lt"/>
                <a:ea typeface="ＭＳ Ｐゴシック" charset="-128"/>
              </a:rPr>
              <a:t>S </a:t>
            </a:r>
            <a:r xmlns:a="http://schemas.openxmlformats.org/drawingml/2006/main">
              <a:rPr lang="vi" altLang="en-US" sz="2000" dirty="0">
                <a:latin typeface="+mn-lt"/>
                <a:ea typeface="ＭＳ Ｐゴシック" charset="-128"/>
              </a:rPr>
              <a:t>treaming over </a:t>
            </a:r>
            <a:r xmlns:a="http://schemas.openxmlformats.org/drawingml/2006/main">
              <a:rPr lang="vi" altLang="en-US" sz="2000" b="1" dirty="0" smtClean="0">
                <a:solidFill>
                  <a:schemeClr val="tx1"/>
                </a:solidFill>
                <a:latin typeface="+mn-lt"/>
                <a:ea typeface="ＭＳ Ｐゴシック" charset="-128"/>
              </a:rPr>
              <a:t>H</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000" dirty="0" smtClean="0">
                <a:latin typeface="+mn-lt"/>
                <a:ea typeface="ＭＳ Ｐゴシック" charset="-128"/>
              </a:rPr>
              <a:t>t</a:t>
            </a:r>
            <a:r xmlns:a="http://schemas.openxmlformats.org/drawingml/2006/main">
              <a:rPr lang="vi" altLang="en-US" sz="100" dirty="0" smtClean="0">
                <a:latin typeface="+mn-lt"/>
                <a:ea typeface="ＭＳ Ｐゴシック" charset="-128"/>
              </a:rPr>
              <a:t> </a:t>
            </a:r>
            <a:r xmlns:a="http://schemas.openxmlformats.org/drawingml/2006/main">
              <a:rPr lang="vi" altLang="en-US" sz="2000" dirty="0" smtClean="0">
                <a:latin typeface="+mn-lt"/>
                <a:ea typeface="ＭＳ Ｐゴシック" charset="-128"/>
              </a:rPr>
              <a:t>t</a:t>
            </a:r>
            <a:r xmlns:a="http://schemas.openxmlformats.org/drawingml/2006/main">
              <a:rPr lang="vi" altLang="en-US" sz="100" dirty="0" smtClean="0">
                <a:latin typeface="+mn-lt"/>
                <a:ea typeface="ＭＳ Ｐゴシック" charset="-128"/>
              </a:rPr>
              <a:t> </a:t>
            </a:r>
            <a:r xmlns:a="http://schemas.openxmlformats.org/drawingml/2006/main">
              <a:rPr lang="vi" altLang="en-US" sz="2000" dirty="0" smtClean="0">
                <a:latin typeface="+mn-lt"/>
                <a:ea typeface="ＭＳ Ｐゴシック" charset="-128"/>
              </a:rPr>
              <a:t>P</a:t>
            </a:r>
            <a:endParaRPr xmlns:a="http://schemas.openxmlformats.org/drawingml/2006/main" lang="en-US" altLang="en-US" sz="2000" dirty="0">
              <a:latin typeface="+mn-lt"/>
              <a:ea typeface="ＭＳ Ｐゴシック" charset="-128"/>
            </a:endParaRPr>
          </a:p>
          <a:p>
            <a:r xmlns:a="http://schemas.openxmlformats.org/drawingml/2006/main">
              <a:rPr lang="vi" altLang="en-US" sz="2000" b="1" dirty="0">
                <a:solidFill>
                  <a:schemeClr val="tx1"/>
                </a:solidFill>
                <a:latin typeface="+mn-lt"/>
                <a:ea typeface="ＭＳ Ｐゴシック" charset="-128"/>
              </a:rPr>
              <a:t>người phục vụ:</a:t>
            </a:r>
          </a:p>
          <a:p>
            <a:pPr xmlns:a="http://schemas.openxmlformats.org/drawingml/2006/main" lvl="1"/>
            <a:r xmlns:a="http://schemas.openxmlformats.org/drawingml/2006/main">
              <a:rPr lang="vi" altLang="en-US" sz="2000" dirty="0">
                <a:latin typeface="+mn-lt"/>
                <a:ea typeface="ＭＳ Ｐゴシック" charset="-128"/>
              </a:rPr>
              <a:t>chia tệp video thành nhiều phần</a:t>
            </a:r>
          </a:p>
          <a:p>
            <a:pPr xmlns:a="http://schemas.openxmlformats.org/drawingml/2006/main" lvl="1"/>
            <a:r xmlns:a="http://schemas.openxmlformats.org/drawingml/2006/main">
              <a:rPr lang="vi" altLang="en-US" sz="2000" dirty="0">
                <a:latin typeface="+mn-lt"/>
                <a:ea typeface="ＭＳ Ｐゴシック" charset="-128"/>
              </a:rPr>
              <a:t>mỗi đoạn được lưu trữ, mã hóa ở các tốc độ khác nhau</a:t>
            </a:r>
          </a:p>
          <a:p>
            <a:pPr xmlns:a="http://schemas.openxmlformats.org/drawingml/2006/main" lvl="1"/>
            <a:r xmlns:a="http://schemas.openxmlformats.org/drawingml/2006/main">
              <a:rPr lang="vi" altLang="en-US" sz="2000" b="1" dirty="0">
                <a:solidFill>
                  <a:schemeClr val="tx1"/>
                </a:solidFill>
                <a:latin typeface="+mn-lt"/>
                <a:ea typeface="ＭＳ Ｐゴシック" charset="-128"/>
              </a:rPr>
              <a:t>tệp kê khai: </a:t>
            </a:r>
            <a:r xmlns:a="http://schemas.openxmlformats.org/drawingml/2006/main">
              <a:rPr lang="vi" altLang="en-US" sz="2000" dirty="0">
                <a:latin typeface="+mn-lt"/>
                <a:ea typeface="ＭＳ Ｐゴシック" charset="-128"/>
              </a:rPr>
              <a:t>cung cấp </a:t>
            </a:r>
            <a:r xmlns:a="http://schemas.openxmlformats.org/drawingml/2006/main">
              <a:rPr lang="vi" altLang="en-US" sz="2000" dirty="0" smtClean="0">
                <a:latin typeface="+mn-lt"/>
                <a:ea typeface="ＭＳ Ｐゴシック" charset="-128"/>
              </a:rPr>
              <a:t>U</a:t>
            </a:r>
            <a:r xmlns:a="http://schemas.openxmlformats.org/drawingml/2006/main">
              <a:rPr lang="vi" altLang="en-US" sz="100" dirty="0" smtClean="0">
                <a:latin typeface="+mn-lt"/>
                <a:ea typeface="ＭＳ Ｐゴシック" charset="-128"/>
              </a:rPr>
              <a:t> </a:t>
            </a:r>
            <a:r xmlns:a="http://schemas.openxmlformats.org/drawingml/2006/main">
              <a:rPr lang="vi" altLang="en-US" sz="2000" dirty="0" smtClean="0">
                <a:latin typeface="+mn-lt"/>
                <a:ea typeface="ＭＳ Ｐゴシック" charset="-128"/>
              </a:rPr>
              <a:t>r</a:t>
            </a:r>
            <a:r xmlns:a="http://schemas.openxmlformats.org/drawingml/2006/main">
              <a:rPr lang="vi" altLang="en-US" sz="100" dirty="0" smtClean="0">
                <a:latin typeface="+mn-lt"/>
                <a:ea typeface="ＭＳ Ｐゴシック" charset="-128"/>
              </a:rPr>
              <a:t> </a:t>
            </a:r>
            <a:r xmlns:a="http://schemas.openxmlformats.org/drawingml/2006/main">
              <a:rPr lang="vi" altLang="en-US" sz="2000" dirty="0" smtClean="0">
                <a:latin typeface="+mn-lt"/>
                <a:ea typeface="ＭＳ Ｐゴシック" charset="-128"/>
              </a:rPr>
              <a:t>L</a:t>
            </a:r>
            <a:r xmlns:a="http://schemas.openxmlformats.org/drawingml/2006/main">
              <a:rPr lang="vi" altLang="en-US" sz="100" dirty="0" smtClean="0">
                <a:latin typeface="+mn-lt"/>
                <a:ea typeface="ＭＳ Ｐゴシック" charset="-128"/>
              </a:rPr>
              <a:t> </a:t>
            </a:r>
            <a:r xmlns:a="http://schemas.openxmlformats.org/drawingml/2006/main">
              <a:rPr lang="vi" altLang="en-US" sz="2000" dirty="0" smtClean="0">
                <a:latin typeface="+mn-lt"/>
                <a:ea typeface="ＭＳ Ｐゴシック" charset="-128"/>
              </a:rPr>
              <a:t>s </a:t>
            </a:r>
            <a:r xmlns:a="http://schemas.openxmlformats.org/drawingml/2006/main">
              <a:rPr lang="vi" altLang="en-US" sz="2000" dirty="0">
                <a:latin typeface="+mn-lt"/>
                <a:ea typeface="ＭＳ Ｐゴシック" charset="-128"/>
              </a:rPr>
              <a:t>cho các khối khác nhau</a:t>
            </a:r>
          </a:p>
          <a:p>
            <a:r xmlns:a="http://schemas.openxmlformats.org/drawingml/2006/main">
              <a:rPr lang="vi" altLang="en-US" sz="2000" b="1" dirty="0">
                <a:solidFill>
                  <a:schemeClr val="tx1"/>
                </a:solidFill>
                <a:latin typeface="+mn-lt"/>
                <a:ea typeface="ＭＳ Ｐゴシック" charset="-128"/>
              </a:rPr>
              <a:t>khách hàng:</a:t>
            </a:r>
          </a:p>
          <a:p>
            <a:pPr xmlns:a="http://schemas.openxmlformats.org/drawingml/2006/main" lvl="1"/>
            <a:r xmlns:a="http://schemas.openxmlformats.org/drawingml/2006/main">
              <a:rPr lang="vi" altLang="en-US" sz="2000" dirty="0">
                <a:latin typeface="+mn-lt"/>
                <a:ea typeface="ＭＳ Ｐゴシック" charset="-128"/>
              </a:rPr>
              <a:t>định kỳ đo băng thông từ máy chủ đến máy khách</a:t>
            </a:r>
          </a:p>
          <a:p>
            <a:pPr xmlns:a="http://schemas.openxmlformats.org/drawingml/2006/main" lvl="1"/>
            <a:r xmlns:a="http://schemas.openxmlformats.org/drawingml/2006/main">
              <a:rPr lang="vi" altLang="en-US" sz="2000" dirty="0" smtClean="0">
                <a:latin typeface="+mn-lt"/>
                <a:ea typeface="ＭＳ Ｐゴシック" charset="-128"/>
              </a:rPr>
              <a:t>đoạn </a:t>
            </a:r>
            <a:endParaRPr xmlns:a="http://schemas.openxmlformats.org/drawingml/2006/main" lang="en-US" altLang="en-US" sz="2000" dirty="0">
              <a:latin typeface="+mn-lt"/>
              <a:ea typeface="ＭＳ Ｐゴシック" charset="-128"/>
            </a:endParaRPr>
            <a:r xmlns:a="http://schemas.openxmlformats.org/drawingml/2006/main">
              <a:rPr lang="vi" altLang="en-US" sz="2000" dirty="0">
                <a:latin typeface="+mn-lt"/>
                <a:ea typeface="ＭＳ Ｐゴシック" charset="-128"/>
              </a:rPr>
              <a:t>một</a:t>
            </a:r>
          </a:p>
          <a:p>
            <a:pPr xmlns:a="http://schemas.openxmlformats.org/drawingml/2006/main" lvl="2"/>
            <a:r xmlns:a="http://schemas.openxmlformats.org/drawingml/2006/main">
              <a:rPr lang="vi" altLang="en-US" sz="2000" dirty="0">
                <a:latin typeface="+mn-lt"/>
                <a:ea typeface="ＭＳ Ｐゴシック" charset="-128"/>
              </a:rPr>
              <a:t>chọn tốc độ mã hóa tối đa bền vững với băng thông hiện tại</a:t>
            </a:r>
          </a:p>
          <a:p>
            <a:pPr xmlns:a="http://schemas.openxmlformats.org/drawingml/2006/main" lvl="2"/>
            <a:r xmlns:a="http://schemas.openxmlformats.org/drawingml/2006/main">
              <a:rPr lang="vi" altLang="en-US" sz="2000" dirty="0">
                <a:latin typeface="+mn-lt"/>
                <a:ea typeface="ＭＳ Ｐゴシック" charset="-128"/>
              </a:rPr>
              <a:t>có thể chọn các tốc độ mã hóa khác nhau tại các thời điểm khác nhau (tùy thuộc vào băng thông khả dụng tại thời điểm đó </a:t>
            </a:r>
            <a:r xmlns:a="http://schemas.openxmlformats.org/drawingml/2006/main">
              <a:rPr lang="vi" altLang="en-US" sz="2000" dirty="0" smtClean="0">
                <a:latin typeface="+mn-lt"/>
                <a:ea typeface="ＭＳ Ｐゴシック" charset="-128"/>
              </a:rPr>
              <a:t>)</a:t>
            </a:r>
            <a:endParaRPr xmlns:a="http://schemas.openxmlformats.org/drawingml/2006/main" lang="en-US" altLang="en-US" sz="2000" dirty="0">
              <a:latin typeface="+mn-lt"/>
              <a:ea typeface="ＭＳ Ｐゴシック" charset="-128"/>
            </a:endParaRPr>
          </a:p>
        </p:txBody>
      </p:sp>
    </p:spTree>
    <p:extLst>
      <p:ext uri="{BB962C8B-B14F-4D97-AF65-F5344CB8AC3E}">
        <p14:creationId xmlns:p14="http://schemas.microsoft.com/office/powerpoint/2010/main" val="7402217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txBox="1">
            <a:spLocks noGrp="1"/>
          </p:cNvSpPr>
          <p:nvPr>
            <p:ph type="title"/>
          </p:nvPr>
        </p:nvSpPr>
        <p:spPr>
          <a:xfrm>
            <a:off x="457200" y="215900"/>
            <a:ext cx="8229600" cy="1096963"/>
          </a:xfrm>
        </p:spPr>
        <p:txBody>
          <a:bodyPr>
            <a:spAutoFit/>
          </a:bodyPr>
          <a:lstStyle/>
          <a:p>
            <a:pPr xmlns:a="http://schemas.openxmlformats.org/drawingml/2006/main">
              <a:spcBef>
                <a:spcPct val="0"/>
              </a:spcBef>
              <a:buFont typeface="Times New Roman" panose="02020603050405020304" pitchFamily="18" charset="0"/>
              <a:buNone/>
            </a:pP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Quy trình giao tiếp</a:t>
            </a:r>
          </a:p>
        </p:txBody>
      </p:sp>
      <p:sp>
        <p:nvSpPr>
          <p:cNvPr id="48132" name="Content Placeholder 3"/>
          <p:cNvSpPr txBox="1">
            <a:spLocks noGrp="1"/>
          </p:cNvSpPr>
          <p:nvPr>
            <p:ph type="body" idx="1"/>
          </p:nvPr>
        </p:nvSpPr>
        <p:spPr>
          <a:xfrm>
            <a:off x="457200" y="1500808"/>
            <a:ext cx="3433763" cy="4890539"/>
          </a:xfrm>
        </p:spPr>
        <p:txBody>
          <a:bodyPr>
            <a:spAutoFit/>
          </a:bodyPr>
          <a:lstStyle/>
          <a:p>
            <a:pPr xmlns:a="http://schemas.openxmlformats.org/drawingml/2006/main" marL="0" indent="0">
              <a:lnSpc>
                <a:spcPct val="85000"/>
              </a:lnSpc>
              <a:spcBef>
                <a:spcPct val="20000"/>
              </a:spcBef>
              <a:buFont typeface="Arial"/>
              <a:buNone/>
              <a:defRPr/>
            </a:pPr>
            <a:r xmlns:a="http://schemas.openxmlformats.org/drawingml/2006/main">
              <a:rPr lang="vi" altLang="en-US" sz="2400" b="1" dirty="0" smtClean="0">
                <a:latin typeface="Arial (Body)"/>
                <a:ea typeface="MS PGothic" panose="020B0600070205080204" pitchFamily="34" charset="-128"/>
                <a:cs typeface="Arial" panose="020B0604020202020204" pitchFamily="34" charset="0"/>
              </a:rPr>
              <a:t>process </a:t>
            </a:r>
            <a:r xmlns:a="http://schemas.openxmlformats.org/drawingml/2006/main">
              <a:rPr lang="vi" altLang="en-US" sz="2400" i="1"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chương trình chạy bên trong host</a:t>
            </a:r>
          </a:p>
          <a:p>
            <a:pPr xmlns:a="http://schemas.openxmlformats.org/drawingml/2006/main">
              <a:buFontTx/>
              <a:buChar char="•"/>
              <a:defRPr/>
            </a:pP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trong cùng một máy chủ, hai quy trình giao tiếp bằng cách sử dụng giao tiếp </a:t>
            </a:r>
            <a:r xmlns:a="http://schemas.openxmlformats.org/drawingml/2006/main">
              <a:rPr lang="vi" altLang="en-US" sz="2400" b="1" dirty="0" smtClean="0">
                <a:latin typeface="Arial (Body)"/>
                <a:ea typeface="MS PGothic" panose="020B0600070205080204" pitchFamily="34" charset="-128"/>
                <a:cs typeface="Arial" panose="020B0604020202020204" pitchFamily="34" charset="0"/>
              </a:rPr>
              <a:t>giữa các quy trình </a:t>
            </a: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(được xác định bởi O</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S)</a:t>
            </a:r>
          </a:p>
          <a:p>
            <a:pPr xmlns:a="http://schemas.openxmlformats.org/drawingml/2006/main">
              <a:buFontTx/>
              <a:buChar char="•"/>
              <a:defRPr/>
            </a:pP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các quá trình trong các máy chủ khác nhau giao tiếp bằng cách trao đổi </a:t>
            </a:r>
            <a:r xmlns:a="http://schemas.openxmlformats.org/drawingml/2006/main">
              <a:rPr lang="vi" altLang="en-US" sz="2400" b="1" dirty="0" smtClean="0">
                <a:latin typeface="Arial (Body)"/>
                <a:ea typeface="MS PGothic" panose="020B0600070205080204" pitchFamily="34" charset="-128"/>
                <a:cs typeface="Arial" panose="020B0604020202020204" pitchFamily="34" charset="0"/>
              </a:rPr>
              <a:t>tin nhắn</a:t>
            </a:r>
          </a:p>
        </p:txBody>
      </p:sp>
      <p:sp>
        <p:nvSpPr>
          <p:cNvPr id="7" name="Text Placeholder 6"/>
          <p:cNvSpPr>
            <a:spLocks noGrp="1"/>
          </p:cNvSpPr>
          <p:nvPr>
            <p:ph type="body" idx="2"/>
          </p:nvPr>
        </p:nvSpPr>
        <p:spPr>
          <a:xfrm>
            <a:off x="4329113" y="1600200"/>
            <a:ext cx="4270375" cy="4337050"/>
          </a:xfrm>
        </p:spPr>
        <p:txBody>
          <a:bodyPr/>
          <a:lstStyle/>
          <a:p>
            <a:pPr xmlns:a="http://schemas.openxmlformats.org/drawingml/2006/main" marL="0" indent="0">
              <a:buFont typeface="Arial"/>
              <a:buNone/>
              <a:defRPr/>
            </a:pPr>
            <a:r xmlns:a="http://schemas.openxmlformats.org/drawingml/2006/main">
              <a:rPr lang="vi" altLang="en-US" sz="2400" dirty="0">
                <a:latin typeface="+mn-lt"/>
              </a:rPr>
              <a:t>máy khách, máy chủ</a:t>
            </a:r>
          </a:p>
          <a:p>
            <a:pPr xmlns:a="http://schemas.openxmlformats.org/drawingml/2006/main" marL="0" indent="0">
              <a:buFont typeface="Wingdings" panose="05000000000000000000" pitchFamily="2" charset="2"/>
              <a:buNone/>
              <a:defRPr/>
            </a:pPr>
            <a:r xmlns:a="http://schemas.openxmlformats.org/drawingml/2006/main">
              <a:rPr lang="vi" altLang="en-US" sz="2400" b="1" dirty="0">
                <a:solidFill>
                  <a:schemeClr val="tx1"/>
                </a:solidFill>
                <a:latin typeface="+mn-lt"/>
              </a:rPr>
              <a:t>quy trình khách hàng: </a:t>
            </a:r>
            <a:r xmlns:a="http://schemas.openxmlformats.org/drawingml/2006/main">
              <a:rPr lang="vi" altLang="en-US" sz="2400" dirty="0">
                <a:latin typeface="+mn-lt"/>
              </a:rPr>
              <a:t>quy trình bắt đầu giao tiếp</a:t>
            </a:r>
          </a:p>
          <a:p>
            <a:pPr xmlns:a="http://schemas.openxmlformats.org/drawingml/2006/main" marL="0" indent="0">
              <a:buFont typeface="Wingdings" panose="05000000000000000000" pitchFamily="2" charset="2"/>
              <a:buNone/>
              <a:defRPr/>
            </a:pPr>
            <a:r xmlns:a="http://schemas.openxmlformats.org/drawingml/2006/main">
              <a:rPr lang="vi" altLang="en-US" sz="2400" b="1" dirty="0">
                <a:solidFill>
                  <a:schemeClr val="tx1"/>
                </a:solidFill>
                <a:latin typeface="+mn-lt"/>
              </a:rPr>
              <a:t>quy trình máy chủ: </a:t>
            </a:r>
            <a:r xmlns:a="http://schemas.openxmlformats.org/drawingml/2006/main">
              <a:rPr lang="vi" altLang="en-US" sz="2400" dirty="0">
                <a:latin typeface="+mn-lt"/>
              </a:rPr>
              <a:t>quy trình chờ được </a:t>
            </a:r>
            <a:r xmlns:a="http://schemas.openxmlformats.org/drawingml/2006/main">
              <a:rPr lang="vi" altLang="en-US" sz="2400" dirty="0" smtClean="0">
                <a:latin typeface="+mn-lt"/>
              </a:rPr>
              <a:t>liên hệ</a:t>
            </a:r>
            <a:endParaRPr xmlns:a="http://schemas.openxmlformats.org/drawingml/2006/main" lang="en-IN" altLang="en-US" sz="2400" dirty="0" smtClean="0">
              <a:latin typeface="+mn-lt"/>
            </a:endParaRPr>
          </a:p>
          <a:p>
            <a:pPr xmlns:a="http://schemas.openxmlformats.org/drawingml/2006/main">
              <a:defRPr/>
            </a:pPr>
            <a:r xmlns:a="http://schemas.openxmlformats.org/drawingml/2006/main">
              <a:rPr lang="vi" altLang="en-US" sz="2400" dirty="0">
                <a:latin typeface="+mn-lt"/>
              </a:rPr>
              <a:t>sang một bên: các ứng dụng có kiến trúc P2P có quy trình máy khách và quy trình máy </a:t>
            </a:r>
            <a:r xmlns:a="http://schemas.openxmlformats.org/drawingml/2006/main">
              <a:rPr lang="vi" altLang="en-US" sz="2400" dirty="0" smtClean="0">
                <a:latin typeface="+mn-lt"/>
              </a:rPr>
              <a:t>chủ</a:t>
            </a:r>
            <a:endParaRPr xmlns:a="http://schemas.openxmlformats.org/drawingml/2006/main" lang="en-US" altLang="en-US" sz="2400" dirty="0">
              <a:latin typeface="+mn-lt"/>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Truyền phát đa phương tiện: </a:t>
            </a:r>
            <a:r xmlns:a="http://schemas.openxmlformats.org/drawingml/2006/main">
              <a:rPr lang="vi" dirty="0" smtClean="0"/>
              <a:t>D</a:t>
            </a:r>
            <a:r xmlns:a="http://schemas.openxmlformats.org/drawingml/2006/main">
              <a:rPr lang="vi" sz="100" dirty="0" smtClean="0"/>
              <a:t> </a:t>
            </a:r>
            <a:r xmlns:a="http://schemas.openxmlformats.org/drawingml/2006/main">
              <a:rPr lang="vi" dirty="0" smtClean="0"/>
              <a:t>Một</a:t>
            </a:r>
            <a:r xmlns:a="http://schemas.openxmlformats.org/drawingml/2006/main">
              <a:rPr lang="vi" sz="100" dirty="0" smtClean="0"/>
              <a:t> </a:t>
            </a:r>
            <a:r xmlns:a="http://schemas.openxmlformats.org/drawingml/2006/main">
              <a:rPr lang="vi" dirty="0" smtClean="0"/>
              <a:t>S</a:t>
            </a:r>
            <a:r xmlns:a="http://schemas.openxmlformats.org/drawingml/2006/main">
              <a:rPr lang="vi" sz="100" dirty="0" smtClean="0"/>
              <a:t> </a:t>
            </a:r>
            <a:r xmlns:a="http://schemas.openxmlformats.org/drawingml/2006/main">
              <a:rPr lang="vi" dirty="0" smtClean="0"/>
              <a:t>H </a:t>
            </a:r>
            <a:r xmlns:a="http://schemas.openxmlformats.org/drawingml/2006/main">
              <a:rPr lang="vi" sz="2000" b="0" dirty="0" smtClean="0"/>
              <a:t>(2 </a:t>
            </a:r>
            <a:r xmlns:a="http://schemas.openxmlformats.org/drawingml/2006/main">
              <a:rPr lang="vi" sz="2000" b="0" dirty="0"/>
              <a:t>trên 2)</a:t>
            </a:r>
            <a:endParaRPr xmlns:a="http://schemas.openxmlformats.org/drawingml/2006/main" lang="en-US" dirty="0"/>
          </a:p>
        </p:txBody>
      </p:sp>
      <p:sp>
        <p:nvSpPr>
          <p:cNvPr id="3" name="Text Placeholder 2"/>
          <p:cNvSpPr>
            <a:spLocks noGrp="1"/>
          </p:cNvSpPr>
          <p:nvPr>
            <p:ph type="body" idx="1"/>
          </p:nvPr>
        </p:nvSpPr>
        <p:spPr>
          <a:xfrm>
            <a:off x="457200" y="1600201"/>
            <a:ext cx="8229600" cy="2628900"/>
          </a:xfrm>
        </p:spPr>
        <p:txBody>
          <a:bodyPr/>
          <a:lstStyle/>
          <a:p>
            <a:r xmlns:a="http://schemas.openxmlformats.org/drawingml/2006/main">
              <a:rPr lang="vi" altLang="en-US" sz="2000" b="1" dirty="0" smtClean="0">
                <a:solidFill>
                  <a:schemeClr val="tx1"/>
                </a:solidFill>
                <a:latin typeface="+mn-lt"/>
                <a:ea typeface="ＭＳ Ｐゴシック" charset="-128"/>
              </a:rPr>
              <a:t>“ </a:t>
            </a:r>
            <a:r xmlns:a="http://schemas.openxmlformats.org/drawingml/2006/main">
              <a:rPr lang="vi" altLang="en-US" sz="2000" b="1" dirty="0">
                <a:solidFill>
                  <a:schemeClr val="tx1"/>
                </a:solidFill>
                <a:latin typeface="+mn-lt"/>
                <a:ea typeface="ＭＳ Ｐゴシック" charset="-128"/>
              </a:rPr>
              <a:t>tình báo” tại khách hàng:</a:t>
            </a:r>
            <a:r xmlns:a="http://schemas.openxmlformats.org/drawingml/2006/main">
              <a:rPr lang="vi" altLang="en-US" sz="2000" dirty="0">
                <a:solidFill>
                  <a:srgbClr val="000099"/>
                </a:solidFill>
                <a:latin typeface="+mn-lt"/>
                <a:ea typeface="ＭＳ Ｐゴシック" charset="-128"/>
              </a:rPr>
              <a:t> </a:t>
            </a:r>
            <a:r xmlns:a="http://schemas.openxmlformats.org/drawingml/2006/main">
              <a:rPr lang="vi" altLang="en-US" sz="2000" dirty="0">
                <a:latin typeface="+mn-lt"/>
                <a:ea typeface="ＭＳ Ｐゴシック" charset="-128"/>
              </a:rPr>
              <a:t>khách hàng xác định</a:t>
            </a:r>
          </a:p>
          <a:p>
            <a:pPr xmlns:a="http://schemas.openxmlformats.org/drawingml/2006/main" lvl="1"/>
            <a:r xmlns:a="http://schemas.openxmlformats.org/drawingml/2006/main">
              <a:rPr lang="vi" altLang="en-US" sz="2000" b="1" dirty="0">
                <a:solidFill>
                  <a:schemeClr val="tx1"/>
                </a:solidFill>
                <a:latin typeface="+mn-lt"/>
                <a:ea typeface="ＭＳ Ｐゴシック" charset="-128"/>
              </a:rPr>
              <a:t>khi nào</a:t>
            </a:r>
            <a:r xmlns:a="http://schemas.openxmlformats.org/drawingml/2006/main">
              <a:rPr lang="vi" altLang="en-US" sz="2000" i="1" dirty="0">
                <a:solidFill>
                  <a:srgbClr val="800000"/>
                </a:solidFill>
                <a:latin typeface="+mn-lt"/>
                <a:ea typeface="ＭＳ Ｐゴシック" charset="-128"/>
              </a:rPr>
              <a:t> </a:t>
            </a:r>
            <a:r xmlns:a="http://schemas.openxmlformats.org/drawingml/2006/main">
              <a:rPr lang="vi" altLang="en-US" sz="2000" dirty="0">
                <a:solidFill>
                  <a:srgbClr val="000000"/>
                </a:solidFill>
                <a:latin typeface="+mn-lt"/>
                <a:ea typeface="ＭＳ Ｐゴシック" charset="-128"/>
              </a:rPr>
              <a:t>để yêu cầu chunk (để không xảy ra tình trạng thiếu bộ đệm hoặc tràn bộ đệm)</a:t>
            </a:r>
          </a:p>
          <a:p>
            <a:pPr xmlns:a="http://schemas.openxmlformats.org/drawingml/2006/main" lvl="1"/>
            <a:r xmlns:a="http://schemas.openxmlformats.org/drawingml/2006/main">
              <a:rPr lang="vi" altLang="en-US" sz="2000" dirty="0">
                <a:solidFill>
                  <a:srgbClr val="000000"/>
                </a:solidFill>
                <a:latin typeface="+mn-lt"/>
                <a:ea typeface="ＭＳ Ｐゴシック" charset="-128"/>
              </a:rPr>
              <a:t>yêu cầu </a:t>
            </a:r>
            <a:r xmlns:a="http://schemas.openxmlformats.org/drawingml/2006/main">
              <a:rPr lang="vi" altLang="en-US" sz="2000" b="1" dirty="0">
                <a:solidFill>
                  <a:schemeClr val="tx1"/>
                </a:solidFill>
                <a:latin typeface="+mn-lt"/>
                <a:ea typeface="ＭＳ Ｐゴシック" charset="-128"/>
              </a:rPr>
              <a:t>tốc độ mã hóa nào </a:t>
            </a:r>
            <a:r xmlns:a="http://schemas.openxmlformats.org/drawingml/2006/main">
              <a:rPr lang="vi" altLang="en-US" sz="2000" dirty="0">
                <a:latin typeface="+mn-lt"/>
                <a:ea typeface="ＭＳ Ｐゴシック" charset="-128"/>
              </a:rPr>
              <a:t>(chất lượng cao hơn khi có nhiều băng thông hơn)</a:t>
            </a:r>
            <a:endParaRPr xmlns:a="http://schemas.openxmlformats.org/drawingml/2006/main" lang="en-US" altLang="en-US" sz="2000" dirty="0">
              <a:solidFill>
                <a:srgbClr val="000000"/>
              </a:solidFill>
              <a:latin typeface="+mn-lt"/>
              <a:ea typeface="ＭＳ Ｐゴシック" charset="-128"/>
            </a:endParaRPr>
          </a:p>
          <a:p>
            <a:pPr xmlns:a="http://schemas.openxmlformats.org/drawingml/2006/main" lvl="1"/>
            <a:r xmlns:a="http://schemas.openxmlformats.org/drawingml/2006/main">
              <a:rPr lang="vi" altLang="en-US" sz="2000" b="1" dirty="0">
                <a:solidFill>
                  <a:schemeClr val="tx1"/>
                </a:solidFill>
                <a:latin typeface="+mn-lt"/>
                <a:ea typeface="ＭＳ Ｐゴシック" charset="-128"/>
              </a:rPr>
              <a:t>ở đâu</a:t>
            </a:r>
            <a:r xmlns:a="http://schemas.openxmlformats.org/drawingml/2006/main">
              <a:rPr lang="vi" altLang="en-US" sz="2000" i="1" dirty="0">
                <a:solidFill>
                  <a:srgbClr val="800000"/>
                </a:solidFill>
                <a:latin typeface="+mn-lt"/>
                <a:ea typeface="ＭＳ Ｐゴシック" charset="-128"/>
              </a:rPr>
              <a:t> </a:t>
            </a:r>
            <a:r xmlns:a="http://schemas.openxmlformats.org/drawingml/2006/main">
              <a:rPr lang="vi" altLang="en-US" sz="2000" dirty="0">
                <a:latin typeface="+mn-lt"/>
                <a:ea typeface="ＭＳ Ｐゴシック" charset="-128"/>
              </a:rPr>
              <a:t>để yêu cầu chunk (có thể yêu cầu từ </a:t>
            </a:r>
            <a:r xmlns:a="http://schemas.openxmlformats.org/drawingml/2006/main">
              <a:rPr lang="vi" altLang="en-US" sz="2000" dirty="0" smtClean="0">
                <a:latin typeface="+mn-lt"/>
                <a:ea typeface="ＭＳ Ｐゴシック" charset="-128"/>
              </a:rPr>
              <a:t>U</a:t>
            </a:r>
            <a:r xmlns:a="http://schemas.openxmlformats.org/drawingml/2006/main">
              <a:rPr lang="vi" altLang="en-US" sz="100" dirty="0" smtClean="0">
                <a:latin typeface="+mn-lt"/>
                <a:ea typeface="ＭＳ Ｐゴシック" charset="-128"/>
              </a:rPr>
              <a:t> </a:t>
            </a:r>
            <a:r xmlns:a="http://schemas.openxmlformats.org/drawingml/2006/main">
              <a:rPr lang="vi" altLang="en-US" sz="2000" dirty="0" smtClean="0">
                <a:latin typeface="+mn-lt"/>
                <a:ea typeface="ＭＳ Ｐゴシック" charset="-128"/>
              </a:rPr>
              <a:t>r</a:t>
            </a:r>
            <a:r xmlns:a="http://schemas.openxmlformats.org/drawingml/2006/main">
              <a:rPr lang="vi" altLang="en-US" sz="100" dirty="0" smtClean="0">
                <a:latin typeface="+mn-lt"/>
                <a:ea typeface="ＭＳ Ｐゴシック" charset="-128"/>
              </a:rPr>
              <a:t> </a:t>
            </a:r>
            <a:r xmlns:a="http://schemas.openxmlformats.org/drawingml/2006/main">
              <a:rPr lang="vi" altLang="en-US" sz="2000" dirty="0" smtClean="0">
                <a:latin typeface="+mn-lt"/>
                <a:ea typeface="ＭＳ Ｐゴシック" charset="-128"/>
              </a:rPr>
              <a:t>L </a:t>
            </a:r>
            <a:r xmlns:a="http://schemas.openxmlformats.org/drawingml/2006/main">
              <a:rPr lang="vi" altLang="en-US" sz="2000" dirty="0">
                <a:latin typeface="+mn-lt"/>
                <a:ea typeface="ＭＳ Ｐゴシック" charset="-128"/>
              </a:rPr>
              <a:t>máy chủ “gần” với máy khách hoặc có băng thông khả dụng cao </a:t>
            </a:r>
            <a:r xmlns:a="http://schemas.openxmlformats.org/drawingml/2006/main">
              <a:rPr lang="vi" altLang="en-US" sz="2000" dirty="0" smtClean="0">
                <a:latin typeface="+mn-lt"/>
                <a:ea typeface="ＭＳ Ｐゴシック" charset="-128"/>
              </a:rPr>
              <a:t>)</a:t>
            </a:r>
            <a:endParaRPr xmlns:a="http://schemas.openxmlformats.org/drawingml/2006/main" lang="en-US" altLang="en-US" sz="2000" dirty="0">
              <a:latin typeface="+mn-lt"/>
              <a:ea typeface="ＭＳ Ｐゴシック" charset="-128"/>
            </a:endParaRPr>
          </a:p>
        </p:txBody>
      </p:sp>
    </p:spTree>
    <p:extLst>
      <p:ext uri="{BB962C8B-B14F-4D97-AF65-F5344CB8AC3E}">
        <p14:creationId xmlns:p14="http://schemas.microsoft.com/office/powerpoint/2010/main" val="203202486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Mạng phân phối nội dung </a:t>
            </a:r>
            <a:r xmlns:a="http://schemas.openxmlformats.org/drawingml/2006/main">
              <a:rPr lang="vi" sz="2000" b="0" dirty="0" smtClean="0"/>
              <a:t>(1 trên 2)</a:t>
            </a:r>
            <a:endParaRPr xmlns:a="http://schemas.openxmlformats.org/drawingml/2006/main" lang="en-US" sz="2000" b="0" dirty="0"/>
          </a:p>
        </p:txBody>
      </p:sp>
      <p:sp>
        <p:nvSpPr>
          <p:cNvPr id="3" name="Text Placeholder 2"/>
          <p:cNvSpPr>
            <a:spLocks noGrp="1"/>
          </p:cNvSpPr>
          <p:nvPr>
            <p:ph type="body" idx="1"/>
          </p:nvPr>
        </p:nvSpPr>
        <p:spPr/>
        <p:txBody>
          <a:bodyPr/>
          <a:lstStyle/>
          <a:p>
            <a:r xmlns:a="http://schemas.openxmlformats.org/drawingml/2006/main">
              <a:rPr lang="vi" altLang="en-US" sz="2400" b="1" dirty="0">
                <a:solidFill>
                  <a:schemeClr val="tx1"/>
                </a:solidFill>
                <a:latin typeface="+mn-lt"/>
                <a:ea typeface="ＭＳ Ｐゴシック" charset="-128"/>
              </a:rPr>
              <a:t>thách đấu:</a:t>
            </a:r>
            <a:r xmlns:a="http://schemas.openxmlformats.org/drawingml/2006/main">
              <a:rPr lang="vi" altLang="en-US" sz="2400" i="1" dirty="0">
                <a:solidFill>
                  <a:srgbClr val="CC0000"/>
                </a:solidFill>
                <a:latin typeface="+mn-lt"/>
                <a:ea typeface="ＭＳ Ｐゴシック" charset="-128"/>
              </a:rPr>
              <a:t> </a:t>
            </a:r>
            <a:r xmlns:a="http://schemas.openxmlformats.org/drawingml/2006/main">
              <a:rPr lang="vi" altLang="en-US" sz="2400" dirty="0">
                <a:solidFill>
                  <a:srgbClr val="000000"/>
                </a:solidFill>
                <a:latin typeface="+mn-lt"/>
                <a:ea typeface="ＭＳ Ｐゴシック" charset="-128"/>
              </a:rPr>
              <a:t>làm cách nào để truyền phát nội dung (được chọn từ hàng triệu video) tới hàng trăm nghìn </a:t>
            </a:r>
            <a:r xmlns:a="http://schemas.openxmlformats.org/drawingml/2006/main">
              <a:rPr lang="vi" altLang="en-US" sz="2400" dirty="0">
                <a:solidFill>
                  <a:srgbClr val="000000"/>
                </a:solidFill>
                <a:latin typeface="+mn-lt"/>
                <a:ea typeface="ＭＳ Ｐゴシック" charset="-128"/>
              </a:rPr>
              <a:t>người dùng </a:t>
            </a:r>
            <a:r xmlns:a="http://schemas.openxmlformats.org/drawingml/2006/main">
              <a:rPr lang="vi" altLang="en-US" sz="2400" b="1" dirty="0">
                <a:solidFill>
                  <a:srgbClr val="000000"/>
                </a:solidFill>
                <a:latin typeface="+mn-lt"/>
                <a:ea typeface="ＭＳ Ｐゴシック" charset="-128"/>
              </a:rPr>
              <a:t>đồng thời </a:t>
            </a:r>
            <a:r xmlns:a="http://schemas.openxmlformats.org/drawingml/2006/main">
              <a:rPr lang="vi" altLang="en-US" sz="2400" dirty="0" smtClean="0">
                <a:solidFill>
                  <a:srgbClr val="000000"/>
                </a:solidFill>
                <a:latin typeface="+mn-lt"/>
                <a:ea typeface="ＭＳ Ｐゴシック" charset="-128"/>
              </a:rPr>
              <a:t>?</a:t>
            </a:r>
            <a:endParaRPr xmlns:a="http://schemas.openxmlformats.org/drawingml/2006/main" lang="en-US" altLang="en-US" sz="2400" dirty="0">
              <a:solidFill>
                <a:srgbClr val="000000"/>
              </a:solidFill>
              <a:latin typeface="+mn-lt"/>
              <a:ea typeface="ＭＳ Ｐゴシック" charset="-128"/>
            </a:endParaRPr>
          </a:p>
          <a:p>
            <a:r xmlns:a="http://schemas.openxmlformats.org/drawingml/2006/main">
              <a:rPr lang="vi" altLang="en-US" sz="2400" b="1" dirty="0">
                <a:solidFill>
                  <a:schemeClr val="tx1"/>
                </a:solidFill>
                <a:latin typeface="+mn-lt"/>
                <a:ea typeface="ＭＳ Ｐゴシック" charset="-128"/>
              </a:rPr>
              <a:t>tùy chọn 1: </a:t>
            </a:r>
            <a:r xmlns:a="http://schemas.openxmlformats.org/drawingml/2006/main">
              <a:rPr lang="vi" altLang="en-US" sz="2400" dirty="0">
                <a:solidFill>
                  <a:srgbClr val="000000"/>
                </a:solidFill>
                <a:latin typeface="+mn-lt"/>
                <a:ea typeface="ＭＳ Ｐゴシック" charset="-128"/>
              </a:rPr>
              <a:t>"máy chủ lớn" đơn, lớn</a:t>
            </a:r>
          </a:p>
          <a:p>
            <a:pPr xmlns:a="http://schemas.openxmlformats.org/drawingml/2006/main" marL="741600" lvl="1" indent="-284400"/>
            <a:r xmlns:a="http://schemas.openxmlformats.org/drawingml/2006/main">
              <a:rPr lang="vi" altLang="en-US" sz="2400" dirty="0">
                <a:solidFill>
                  <a:srgbClr val="000000"/>
                </a:solidFill>
                <a:latin typeface="+mn-lt"/>
                <a:ea typeface="ＭＳ Ｐゴシック" charset="-128"/>
              </a:rPr>
              <a:t>điểm thất bại duy nhất</a:t>
            </a:r>
          </a:p>
          <a:p>
            <a:pPr xmlns:a="http://schemas.openxmlformats.org/drawingml/2006/main" marL="741600" lvl="1" indent="-284400"/>
            <a:r xmlns:a="http://schemas.openxmlformats.org/drawingml/2006/main">
              <a:rPr lang="vi" altLang="en-US" sz="2400" dirty="0">
                <a:solidFill>
                  <a:srgbClr val="000000"/>
                </a:solidFill>
                <a:latin typeface="+mn-lt"/>
                <a:ea typeface="ＭＳ Ｐゴシック" charset="-128"/>
              </a:rPr>
              <a:t>điểm tắc nghẽn mạng</a:t>
            </a:r>
          </a:p>
          <a:p>
            <a:pPr xmlns:a="http://schemas.openxmlformats.org/drawingml/2006/main" marL="741600" lvl="1" indent="-284400"/>
            <a:r xmlns:a="http://schemas.openxmlformats.org/drawingml/2006/main">
              <a:rPr lang="vi" altLang="en-US" sz="2400" dirty="0">
                <a:solidFill>
                  <a:srgbClr val="000000"/>
                </a:solidFill>
                <a:latin typeface="+mn-lt"/>
                <a:ea typeface="ＭＳ Ｐゴシック" charset="-128"/>
              </a:rPr>
              <a:t>con đường dài đến với khách hàng ở xa</a:t>
            </a:r>
          </a:p>
          <a:p>
            <a:pPr xmlns:a="http://schemas.openxmlformats.org/drawingml/2006/main" marL="741600" lvl="1" indent="-284400"/>
            <a:r xmlns:a="http://schemas.openxmlformats.org/drawingml/2006/main">
              <a:rPr lang="vi" altLang="en-US" sz="2400" dirty="0">
                <a:solidFill>
                  <a:srgbClr val="000000"/>
                </a:solidFill>
                <a:latin typeface="+mn-lt"/>
                <a:ea typeface="ＭＳ Ｐゴシック" charset="-128"/>
              </a:rPr>
              <a:t>nhiều bản sao của video được gửi qua liên kết gửi đi</a:t>
            </a:r>
          </a:p>
          <a:p>
            <a:pPr xmlns:a="http://schemas.openxmlformats.org/drawingml/2006/main" marL="287338" indent="-287338">
              <a:buFont typeface="Wingdings" panose="05000000000000000000" pitchFamily="2" charset="2"/>
              <a:buNone/>
            </a:pPr>
            <a:r xmlns:a="http://schemas.openxmlformats.org/drawingml/2006/main">
              <a:rPr lang="vi" altLang="en-US" sz="2400" dirty="0" smtClean="0">
                <a:solidFill>
                  <a:srgbClr val="000000"/>
                </a:solidFill>
                <a:latin typeface="+mn-lt"/>
                <a:ea typeface="ＭＳ Ｐゴシック" charset="-128"/>
              </a:rPr>
              <a:t>…. </a:t>
            </a:r>
            <a:r xmlns:a="http://schemas.openxmlformats.org/drawingml/2006/main">
              <a:rPr lang="vi" altLang="en-US" sz="2400" dirty="0">
                <a:solidFill>
                  <a:srgbClr val="000000"/>
                </a:solidFill>
                <a:latin typeface="+mn-lt"/>
                <a:ea typeface="ＭＳ Ｐゴシック" charset="-128"/>
              </a:rPr>
              <a:t>khá đơn giản: giải pháp này </a:t>
            </a:r>
            <a:r xmlns:a="http://schemas.openxmlformats.org/drawingml/2006/main">
              <a:rPr lang="vi" altLang="en-US" sz="2400" b="1" dirty="0">
                <a:solidFill>
                  <a:schemeClr val="tx1"/>
                </a:solidFill>
                <a:latin typeface="+mn-lt"/>
                <a:ea typeface="ＭＳ Ｐゴシック" charset="-128"/>
              </a:rPr>
              <a:t>không </a:t>
            </a:r>
            <a:r xmlns:a="http://schemas.openxmlformats.org/drawingml/2006/main">
              <a:rPr lang="vi" altLang="en-US" sz="2400" b="1" dirty="0">
                <a:solidFill>
                  <a:schemeClr val="tx1"/>
                </a:solidFill>
                <a:latin typeface="+mn-lt"/>
                <a:ea typeface="ＭＳ Ｐゴシック" charset="-128"/>
              </a:rPr>
              <a:t>mở </a:t>
            </a:r>
            <a:r xmlns:a="http://schemas.openxmlformats.org/drawingml/2006/main">
              <a:rPr lang="vi" altLang="ja-JP" sz="2400" b="1" dirty="0">
                <a:solidFill>
                  <a:schemeClr val="tx1"/>
                </a:solidFill>
                <a:latin typeface="+mn-lt"/>
                <a:ea typeface="ＭＳ Ｐゴシック" charset="-128"/>
              </a:rPr>
              <a:t>rộng </a:t>
            </a:r>
            <a:r xmlns:a="http://schemas.openxmlformats.org/drawingml/2006/main">
              <a:rPr lang="vi" altLang="ja-JP" sz="2400" b="1" dirty="0" smtClean="0">
                <a:solidFill>
                  <a:schemeClr val="tx1"/>
                </a:solidFill>
                <a:latin typeface="+mn-lt"/>
                <a:ea typeface="ＭＳ Ｐゴシック" charset="-128"/>
              </a:rPr>
              <a:t>quy mô</a:t>
            </a:r>
            <a:endParaRPr xmlns:a="http://schemas.openxmlformats.org/drawingml/2006/main" lang="en-US" altLang="ja-JP" sz="2400" b="1" dirty="0">
              <a:solidFill>
                <a:schemeClr val="tx1"/>
              </a:solidFill>
              <a:latin typeface="+mn-lt"/>
              <a:ea typeface="ＭＳ Ｐゴシック" charset="-128"/>
            </a:endParaRPr>
          </a:p>
        </p:txBody>
      </p:sp>
    </p:spTree>
    <p:extLst>
      <p:ext uri="{BB962C8B-B14F-4D97-AF65-F5344CB8AC3E}">
        <p14:creationId xmlns:p14="http://schemas.microsoft.com/office/powerpoint/2010/main" val="107851285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Mạng phân phối nội dung </a:t>
            </a:r>
            <a:r xmlns:a="http://schemas.openxmlformats.org/drawingml/2006/main">
              <a:rPr lang="vi" sz="2000" b="0" dirty="0" smtClean="0"/>
              <a:t>(2 trên 2 </a:t>
            </a:r>
            <a:r xmlns:a="http://schemas.openxmlformats.org/drawingml/2006/main">
              <a:rPr lang="vi" sz="2000" b="0" dirty="0"/>
              <a:t>)</a:t>
            </a:r>
            <a:endParaRPr xmlns:a="http://schemas.openxmlformats.org/drawingml/2006/main" lang="en-US" dirty="0"/>
          </a:p>
        </p:txBody>
      </p:sp>
      <p:sp>
        <p:nvSpPr>
          <p:cNvPr id="3" name="Text Placeholder 2"/>
          <p:cNvSpPr>
            <a:spLocks noGrp="1"/>
          </p:cNvSpPr>
          <p:nvPr>
            <p:ph type="body" idx="1"/>
          </p:nvPr>
        </p:nvSpPr>
        <p:spPr>
          <a:xfrm>
            <a:off x="457200" y="1600200"/>
            <a:ext cx="8098971" cy="3788229"/>
          </a:xfrm>
        </p:spPr>
        <p:txBody>
          <a:bodyPr/>
          <a:lstStyle/>
          <a:p>
            <a:r xmlns:a="http://schemas.openxmlformats.org/drawingml/2006/main">
              <a:rPr lang="vi" altLang="en-US" sz="2400" b="1" dirty="0" smtClean="0">
                <a:solidFill>
                  <a:schemeClr val="tx1"/>
                </a:solidFill>
                <a:latin typeface="+mn-lt"/>
                <a:ea typeface="ＭＳ Ｐゴシック" charset="-128"/>
              </a:rPr>
              <a:t>tùy chọn </a:t>
            </a:r>
            <a:r xmlns:a="http://schemas.openxmlformats.org/drawingml/2006/main">
              <a:rPr lang="vi" altLang="en-US" sz="2400" b="1" dirty="0">
                <a:solidFill>
                  <a:schemeClr val="tx1"/>
                </a:solidFill>
                <a:latin typeface="+mn-lt"/>
                <a:ea typeface="ＭＳ Ｐゴシック" charset="-128"/>
              </a:rPr>
              <a:t>2:</a:t>
            </a:r>
            <a:r xmlns:a="http://schemas.openxmlformats.org/drawingml/2006/main">
              <a:rPr lang="vi" altLang="en-US" sz="2400" i="1" dirty="0">
                <a:solidFill>
                  <a:srgbClr val="CC0000"/>
                </a:solidFill>
                <a:latin typeface="+mn-lt"/>
                <a:ea typeface="ＭＳ Ｐゴシック" charset="-128"/>
              </a:rPr>
              <a:t> </a:t>
            </a:r>
            <a:r xmlns:a="http://schemas.openxmlformats.org/drawingml/2006/main">
              <a:rPr lang="vi" altLang="en-US" sz="2400" dirty="0">
                <a:solidFill>
                  <a:srgbClr val="000000"/>
                </a:solidFill>
                <a:latin typeface="+mn-lt"/>
                <a:ea typeface="ＭＳ Ｐゴシック" charset="-128"/>
              </a:rPr>
              <a:t>lưu trữ/cung cấp nhiều bản sao video tại nhiều trang web được phân phối theo địa lý </a:t>
            </a:r>
            <a:r xmlns:a="http://schemas.openxmlformats.org/drawingml/2006/main">
              <a:rPr lang="vi" altLang="en-US" sz="2400" b="1" dirty="0">
                <a:solidFill>
                  <a:schemeClr val="tx1"/>
                </a:solidFill>
                <a:latin typeface="+mn-lt"/>
                <a:ea typeface="ＭＳ Ｐゴシック" charset="-128"/>
              </a:rPr>
              <a:t>( </a:t>
            </a:r>
            <a:r xmlns:a="http://schemas.openxmlformats.org/drawingml/2006/main">
              <a:rPr lang="vi" altLang="en-US" sz="2400" b="1" dirty="0" smtClean="0">
                <a:solidFill>
                  <a:schemeClr val="tx1"/>
                </a:solidFill>
                <a:latin typeface="+mn-lt"/>
                <a:ea typeface="ＭＳ Ｐゴシック" charset="-128"/>
              </a:rPr>
              <a:t>C</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400" b="1" dirty="0" smtClean="0">
                <a:solidFill>
                  <a:schemeClr val="tx1"/>
                </a:solidFill>
                <a:latin typeface="+mn-lt"/>
                <a:ea typeface="ＭＳ Ｐゴシック" charset="-128"/>
              </a:rPr>
              <a:t>Đ.</a:t>
            </a:r>
            <a:r xmlns:a="http://schemas.openxmlformats.org/drawingml/2006/main">
              <a:rPr lang="vi" altLang="en-US" sz="100" b="1" dirty="0" smtClean="0">
                <a:solidFill>
                  <a:schemeClr val="tx1"/>
                </a:solidFill>
                <a:latin typeface="+mn-lt"/>
                <a:ea typeface="ＭＳ Ｐゴシック" charset="-128"/>
              </a:rPr>
              <a:t> </a:t>
            </a:r>
            <a:r xmlns:a="http://schemas.openxmlformats.org/drawingml/2006/main">
              <a:rPr lang="vi" altLang="en-US" sz="2400" b="1" dirty="0" smtClean="0">
                <a:solidFill>
                  <a:schemeClr val="tx1"/>
                </a:solidFill>
                <a:latin typeface="+mn-lt"/>
                <a:ea typeface="ＭＳ Ｐゴシック" charset="-128"/>
              </a:rPr>
              <a:t>N </a:t>
            </a:r>
            <a:r xmlns:a="http://schemas.openxmlformats.org/drawingml/2006/main">
              <a:rPr lang="vi" altLang="en-US" sz="2400" b="1" dirty="0">
                <a:solidFill>
                  <a:schemeClr val="tx1"/>
                </a:solidFill>
                <a:latin typeface="+mn-lt"/>
                <a:ea typeface="ＭＳ Ｐゴシック" charset="-128"/>
              </a:rPr>
              <a:t>)</a:t>
            </a:r>
          </a:p>
          <a:p>
            <a:pPr xmlns:a="http://schemas.openxmlformats.org/drawingml/2006/main" lvl="1"/>
            <a:r xmlns:a="http://schemas.openxmlformats.org/drawingml/2006/main">
              <a:rPr lang="vi" altLang="en-US" sz="2400" b="1" dirty="0">
                <a:solidFill>
                  <a:schemeClr val="tx1"/>
                </a:solidFill>
                <a:latin typeface="+mn-lt"/>
                <a:ea typeface="ＭＳ Ｐゴシック" charset="-128"/>
              </a:rPr>
              <a:t>nhập sâu:</a:t>
            </a:r>
            <a:r xmlns:a="http://schemas.openxmlformats.org/drawingml/2006/main">
              <a:rPr lang="vi" altLang="en-US" sz="2400" i="1" dirty="0">
                <a:solidFill>
                  <a:srgbClr val="000099"/>
                </a:solidFill>
                <a:latin typeface="+mn-lt"/>
                <a:ea typeface="ＭＳ Ｐゴシック" charset="-128"/>
              </a:rPr>
              <a:t> </a:t>
            </a:r>
            <a:r xmlns:a="http://schemas.openxmlformats.org/drawingml/2006/main">
              <a:rPr lang="vi" altLang="en-US" sz="2400" dirty="0">
                <a:solidFill>
                  <a:srgbClr val="000000"/>
                </a:solidFill>
                <a:latin typeface="+mn-lt"/>
                <a:ea typeface="ＭＳ Ｐゴシック" charset="-128"/>
              </a:rPr>
              <a:t>đẩy </a:t>
            </a:r>
            <a:r xmlns:a="http://schemas.openxmlformats.org/drawingml/2006/main">
              <a:rPr lang="vi" altLang="en-US" sz="2400" dirty="0" smtClean="0">
                <a:solidFill>
                  <a:srgbClr val="000000"/>
                </a:solidFill>
                <a:latin typeface="+mn-lt"/>
                <a:ea typeface="ＭＳ Ｐゴシック" charset="-128"/>
              </a:rPr>
              <a:t>C</a:t>
            </a:r>
            <a:r xmlns:a="http://schemas.openxmlformats.org/drawingml/2006/main">
              <a:rPr lang="vi" altLang="en-US" sz="100" dirty="0" smtClean="0">
                <a:solidFill>
                  <a:srgbClr val="000000"/>
                </a:solidFill>
                <a:latin typeface="+mn-lt"/>
                <a:ea typeface="ＭＳ Ｐゴシック" charset="-128"/>
              </a:rPr>
              <a:t> </a:t>
            </a:r>
            <a:r xmlns:a="http://schemas.openxmlformats.org/drawingml/2006/main">
              <a:rPr lang="vi" altLang="en-US" sz="2400" dirty="0" smtClean="0">
                <a:solidFill>
                  <a:srgbClr val="000000"/>
                </a:solidFill>
                <a:latin typeface="+mn-lt"/>
                <a:ea typeface="ＭＳ Ｐゴシック" charset="-128"/>
              </a:rPr>
              <a:t>Đ.</a:t>
            </a:r>
            <a:r xmlns:a="http://schemas.openxmlformats.org/drawingml/2006/main">
              <a:rPr lang="vi" altLang="en-US" sz="100" dirty="0" smtClean="0">
                <a:solidFill>
                  <a:srgbClr val="000000"/>
                </a:solidFill>
                <a:latin typeface="+mn-lt"/>
                <a:ea typeface="ＭＳ Ｐゴシック" charset="-128"/>
              </a:rPr>
              <a:t> </a:t>
            </a:r>
            <a:r xmlns:a="http://schemas.openxmlformats.org/drawingml/2006/main">
              <a:rPr lang="vi" altLang="en-US" sz="2400" dirty="0" smtClean="0">
                <a:solidFill>
                  <a:srgbClr val="000000"/>
                </a:solidFill>
                <a:latin typeface="+mn-lt"/>
                <a:ea typeface="ＭＳ Ｐゴシック" charset="-128"/>
              </a:rPr>
              <a:t>N </a:t>
            </a:r>
            <a:r xmlns:a="http://schemas.openxmlformats.org/drawingml/2006/main">
              <a:rPr lang="vi" altLang="en-US" sz="2400" dirty="0">
                <a:solidFill>
                  <a:srgbClr val="000000"/>
                </a:solidFill>
                <a:latin typeface="+mn-lt"/>
                <a:ea typeface="ＭＳ Ｐゴシック" charset="-128"/>
              </a:rPr>
              <a:t>máy chủ sâu vào nhiều </a:t>
            </a:r>
            <a:r xmlns:a="http://schemas.openxmlformats.org/drawingml/2006/main">
              <a:rPr lang="vi" altLang="en-US" sz="2400" dirty="0" smtClean="0">
                <a:solidFill>
                  <a:srgbClr val="000000"/>
                </a:solidFill>
                <a:latin typeface="+mn-lt"/>
                <a:ea typeface="ＭＳ Ｐゴシック" charset="-128"/>
              </a:rPr>
              <a:t>mạng truy cập</a:t>
            </a:r>
            <a:endParaRPr xmlns:a="http://schemas.openxmlformats.org/drawingml/2006/main" lang="en-US" altLang="en-US" sz="2400" dirty="0">
              <a:solidFill>
                <a:srgbClr val="000000"/>
              </a:solidFill>
              <a:latin typeface="+mn-lt"/>
              <a:ea typeface="ＭＳ Ｐゴシック" charset="-128"/>
            </a:endParaRPr>
          </a:p>
          <a:p>
            <a:pPr xmlns:a="http://schemas.openxmlformats.org/drawingml/2006/main" lvl="2"/>
            <a:r xmlns:a="http://schemas.openxmlformats.org/drawingml/2006/main">
              <a:rPr lang="vi" altLang="en-US" sz="2400" dirty="0">
                <a:solidFill>
                  <a:srgbClr val="000000"/>
                </a:solidFill>
                <a:latin typeface="+mn-lt"/>
                <a:ea typeface="ＭＳ Ｐゴシック" charset="-128"/>
              </a:rPr>
              <a:t>gần gũi với người dùng</a:t>
            </a:r>
          </a:p>
          <a:p>
            <a:pPr xmlns:a="http://schemas.openxmlformats.org/drawingml/2006/main" lvl="2"/>
            <a:r xmlns:a="http://schemas.openxmlformats.org/drawingml/2006/main">
              <a:rPr lang="vi" altLang="en-US" sz="2400" dirty="0">
                <a:solidFill>
                  <a:srgbClr val="000000"/>
                </a:solidFill>
                <a:latin typeface="+mn-lt"/>
                <a:ea typeface="ＭＳ Ｐゴシック" charset="-128"/>
              </a:rPr>
              <a:t>được sử dụng bởi Akamai, 1700 địa điểm</a:t>
            </a:r>
          </a:p>
          <a:p>
            <a:pPr xmlns:a="http://schemas.openxmlformats.org/drawingml/2006/main" lvl="1"/>
            <a:r xmlns:a="http://schemas.openxmlformats.org/drawingml/2006/main">
              <a:rPr lang="vi" altLang="en-US" sz="2400" b="1" dirty="0">
                <a:solidFill>
                  <a:schemeClr val="tx1"/>
                </a:solidFill>
                <a:latin typeface="+mn-lt"/>
                <a:ea typeface="ＭＳ Ｐゴシック" charset="-128"/>
              </a:rPr>
              <a:t>mang về nhà: </a:t>
            </a:r>
            <a:r xmlns:a="http://schemas.openxmlformats.org/drawingml/2006/main">
              <a:rPr lang="vi" altLang="en-US" sz="2400" dirty="0">
                <a:solidFill>
                  <a:srgbClr val="000000"/>
                </a:solidFill>
                <a:latin typeface="+mn-lt"/>
                <a:ea typeface="ＭＳ Ｐゴシック" charset="-128"/>
              </a:rPr>
              <a:t>số lượng nhỏ hơn (10's) của các cụm lớn hơn trong </a:t>
            </a:r>
            <a:r xmlns:a="http://schemas.openxmlformats.org/drawingml/2006/main">
              <a:rPr lang="vi" altLang="en-US" sz="2400" dirty="0" smtClean="0">
                <a:solidFill>
                  <a:srgbClr val="000000"/>
                </a:solidFill>
                <a:latin typeface="+mn-lt"/>
                <a:ea typeface="ＭＳ Ｐゴシック" charset="-128"/>
              </a:rPr>
              <a:t>P</a:t>
            </a:r>
            <a:r xmlns:a="http://schemas.openxmlformats.org/drawingml/2006/main">
              <a:rPr lang="vi" altLang="en-US" sz="100" dirty="0" smtClean="0">
                <a:solidFill>
                  <a:srgbClr val="000000"/>
                </a:solidFill>
                <a:latin typeface="+mn-lt"/>
                <a:ea typeface="ＭＳ Ｐゴシック" charset="-128"/>
              </a:rPr>
              <a:t> </a:t>
            </a:r>
            <a:r xmlns:a="http://schemas.openxmlformats.org/drawingml/2006/main">
              <a:rPr lang="vi" altLang="en-US" sz="2400" dirty="0" smtClean="0">
                <a:solidFill>
                  <a:srgbClr val="000000"/>
                </a:solidFill>
                <a:latin typeface="+mn-lt"/>
                <a:ea typeface="ＭＳ Ｐゴシック" charset="-128"/>
              </a:rPr>
              <a:t>Ô</a:t>
            </a:r>
            <a:r xmlns:a="http://schemas.openxmlformats.org/drawingml/2006/main">
              <a:rPr lang="vi" altLang="en-US" sz="100" dirty="0" smtClean="0">
                <a:solidFill>
                  <a:srgbClr val="000000"/>
                </a:solidFill>
                <a:latin typeface="+mn-lt"/>
                <a:ea typeface="ＭＳ Ｐゴシック" charset="-128"/>
              </a:rPr>
              <a:t> </a:t>
            </a:r>
            <a:r xmlns:a="http://schemas.openxmlformats.org/drawingml/2006/main">
              <a:rPr lang="vi" altLang="en-US" sz="2400" dirty="0" smtClean="0">
                <a:solidFill>
                  <a:srgbClr val="000000"/>
                </a:solidFill>
                <a:latin typeface="+mn-lt"/>
                <a:ea typeface="ＭＳ Ｐゴシック" charset="-128"/>
              </a:rPr>
              <a:t>Ps </a:t>
            </a:r>
            <a:r xmlns:a="http://schemas.openxmlformats.org/drawingml/2006/main">
              <a:rPr lang="vi" altLang="en-US" sz="2400" dirty="0">
                <a:solidFill>
                  <a:srgbClr val="000000"/>
                </a:solidFill>
                <a:latin typeface="+mn-lt"/>
                <a:ea typeface="ＭＳ Ｐゴシック" charset="-128"/>
              </a:rPr>
              <a:t>gần (nhưng không nằm trong) mạng truy cập</a:t>
            </a:r>
          </a:p>
          <a:p>
            <a:pPr xmlns:a="http://schemas.openxmlformats.org/drawingml/2006/main" lvl="2"/>
            <a:r xmlns:a="http://schemas.openxmlformats.org/drawingml/2006/main">
              <a:rPr lang="vi" altLang="en-US" sz="2400" dirty="0">
                <a:solidFill>
                  <a:srgbClr val="000000"/>
                </a:solidFill>
                <a:latin typeface="+mn-lt"/>
                <a:ea typeface="ＭＳ Ｐゴシック" charset="-128"/>
              </a:rPr>
              <a:t>được sử dụng bởi </a:t>
            </a:r>
            <a:r xmlns:a="http://schemas.openxmlformats.org/drawingml/2006/main">
              <a:rPr lang="vi" altLang="en-US" sz="2400" dirty="0" smtClean="0">
                <a:solidFill>
                  <a:srgbClr val="000000"/>
                </a:solidFill>
                <a:latin typeface="+mn-lt"/>
                <a:ea typeface="ＭＳ Ｐゴシック" charset="-128"/>
              </a:rPr>
              <a:t>Limelight</a:t>
            </a:r>
            <a:endParaRPr xmlns:a="http://schemas.openxmlformats.org/drawingml/2006/main" lang="en-US" altLang="en-US" sz="2400" i="1" dirty="0">
              <a:solidFill>
                <a:srgbClr val="CC0000"/>
              </a:solidFill>
              <a:latin typeface="+mn-lt"/>
              <a:ea typeface="ＭＳ Ｐゴシック" charset="-128"/>
            </a:endParaRPr>
          </a:p>
        </p:txBody>
      </p:sp>
    </p:spTree>
    <p:extLst>
      <p:ext uri="{BB962C8B-B14F-4D97-AF65-F5344CB8AC3E}">
        <p14:creationId xmlns:p14="http://schemas.microsoft.com/office/powerpoint/2010/main" val="161875189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49915" cy="1097279"/>
          </a:xfrm>
        </p:spPr>
        <p:txBody>
          <a:bodyPr/>
          <a:lstStyle/>
          <a:p>
            <a:r xmlns:a="http://schemas.openxmlformats.org/drawingml/2006/main">
              <a:rPr lang="vi" dirty="0"/>
              <a:t>Mạng phân phối nội dung ( </a:t>
            </a:r>
            <a:r xmlns:a="http://schemas.openxmlformats.org/drawingml/2006/main">
              <a:rPr lang="vi" dirty="0" smtClean="0"/>
              <a:t>C</a:t>
            </a:r>
            <a:r xmlns:a="http://schemas.openxmlformats.org/drawingml/2006/main">
              <a:rPr lang="vi" sz="100" dirty="0" smtClean="0"/>
              <a:t> </a:t>
            </a:r>
            <a:r xmlns:a="http://schemas.openxmlformats.org/drawingml/2006/main">
              <a:rPr lang="vi" dirty="0" smtClean="0"/>
              <a:t>Đ.</a:t>
            </a:r>
            <a:r xmlns:a="http://schemas.openxmlformats.org/drawingml/2006/main">
              <a:rPr lang="vi" sz="100" dirty="0" smtClean="0"/>
              <a:t> </a:t>
            </a:r>
            <a:r xmlns:a="http://schemas.openxmlformats.org/drawingml/2006/main">
              <a:rPr lang="vi" dirty="0" smtClean="0"/>
              <a:t>N</a:t>
            </a:r>
            <a:r xmlns:a="http://schemas.openxmlformats.org/drawingml/2006/main">
              <a:rPr lang="vi" sz="100" dirty="0" smtClean="0"/>
              <a:t> </a:t>
            </a:r>
            <a:r xmlns:a="http://schemas.openxmlformats.org/drawingml/2006/main">
              <a:rPr lang="vi" dirty="0" smtClean="0"/>
              <a:t>s) </a:t>
            </a:r>
            <a:r xmlns:a="http://schemas.openxmlformats.org/drawingml/2006/main">
              <a:rPr lang="vi" sz="2000" b="0" dirty="0" smtClean="0"/>
              <a:t>(1 trên 2)</a:t>
            </a:r>
            <a:endParaRPr xmlns:a="http://schemas.openxmlformats.org/drawingml/2006/main" lang="en-US" sz="2000" b="0" dirty="0"/>
          </a:p>
        </p:txBody>
      </p:sp>
      <p:sp>
        <p:nvSpPr>
          <p:cNvPr id="3" name="Text Placeholder 2"/>
          <p:cNvSpPr>
            <a:spLocks noGrp="1"/>
          </p:cNvSpPr>
          <p:nvPr>
            <p:ph type="body" idx="1"/>
          </p:nvPr>
        </p:nvSpPr>
        <p:spPr>
          <a:xfrm>
            <a:off x="457200" y="1600200"/>
            <a:ext cx="8229600" cy="2318657"/>
          </a:xfrm>
        </p:spPr>
        <p:txBody>
          <a:bodyPr/>
          <a:lstStyle/>
          <a:p>
            <a:pPr xmlns:a="http://schemas.openxmlformats.org/drawingml/2006/main">
              <a:buClr>
                <a:schemeClr val="tx2"/>
              </a:buClr>
            </a:pPr>
            <a:r xmlns:a="http://schemas.openxmlformats.org/drawingml/2006/main">
              <a:rPr lang="vi" altLang="en-US" sz="2400" dirty="0" smtClean="0">
                <a:solidFill>
                  <a:srgbClr val="000000"/>
                </a:solidFill>
                <a:latin typeface="+mn-lt"/>
              </a:rPr>
              <a:t>C</a:t>
            </a:r>
            <a:r xmlns:a="http://schemas.openxmlformats.org/drawingml/2006/main">
              <a:rPr lang="vi" altLang="en-US" sz="100" dirty="0" smtClean="0">
                <a:solidFill>
                  <a:srgbClr val="000000"/>
                </a:solidFill>
                <a:latin typeface="+mn-lt"/>
              </a:rPr>
              <a:t> </a:t>
            </a:r>
            <a:r xmlns:a="http://schemas.openxmlformats.org/drawingml/2006/main">
              <a:rPr lang="vi" altLang="en-US" sz="2400" dirty="0" smtClean="0">
                <a:solidFill>
                  <a:srgbClr val="000000"/>
                </a:solidFill>
                <a:latin typeface="+mn-lt"/>
              </a:rPr>
              <a:t>Đ.</a:t>
            </a:r>
            <a:r xmlns:a="http://schemas.openxmlformats.org/drawingml/2006/main">
              <a:rPr lang="vi" altLang="en-US" sz="100" dirty="0" smtClean="0">
                <a:solidFill>
                  <a:srgbClr val="000000"/>
                </a:solidFill>
                <a:latin typeface="+mn-lt"/>
              </a:rPr>
              <a:t> </a:t>
            </a:r>
            <a:r xmlns:a="http://schemas.openxmlformats.org/drawingml/2006/main">
              <a:rPr lang="vi" altLang="en-US" sz="2400" dirty="0" smtClean="0">
                <a:solidFill>
                  <a:srgbClr val="000000"/>
                </a:solidFill>
                <a:latin typeface="+mn-lt"/>
              </a:rPr>
              <a:t>N </a:t>
            </a:r>
            <a:r xmlns:a="http://schemas.openxmlformats.org/drawingml/2006/main">
              <a:rPr lang="vi" altLang="en-US" sz="2400" dirty="0">
                <a:solidFill>
                  <a:srgbClr val="000000"/>
                </a:solidFill>
                <a:latin typeface="+mn-lt"/>
              </a:rPr>
              <a:t>: lưu trữ các bản sao của nội dung tại </a:t>
            </a:r>
            <a:r xmlns:a="http://schemas.openxmlformats.org/drawingml/2006/main">
              <a:rPr lang="vi" altLang="en-US" sz="2400" dirty="0" smtClean="0">
                <a:solidFill>
                  <a:srgbClr val="000000"/>
                </a:solidFill>
                <a:latin typeface="+mn-lt"/>
              </a:rPr>
              <a:t>C</a:t>
            </a:r>
            <a:r xmlns:a="http://schemas.openxmlformats.org/drawingml/2006/main">
              <a:rPr lang="vi" altLang="en-US" sz="100" dirty="0" smtClean="0">
                <a:solidFill>
                  <a:srgbClr val="000000"/>
                </a:solidFill>
                <a:latin typeface="+mn-lt"/>
              </a:rPr>
              <a:t> </a:t>
            </a:r>
            <a:r xmlns:a="http://schemas.openxmlformats.org/drawingml/2006/main">
              <a:rPr lang="vi" altLang="en-US" sz="2400" dirty="0" smtClean="0">
                <a:solidFill>
                  <a:srgbClr val="000000"/>
                </a:solidFill>
                <a:latin typeface="+mn-lt"/>
              </a:rPr>
              <a:t>Đ.</a:t>
            </a:r>
            <a:r xmlns:a="http://schemas.openxmlformats.org/drawingml/2006/main">
              <a:rPr lang="vi" altLang="en-US" sz="100" dirty="0" smtClean="0">
                <a:solidFill>
                  <a:srgbClr val="000000"/>
                </a:solidFill>
                <a:latin typeface="+mn-lt"/>
              </a:rPr>
              <a:t> </a:t>
            </a:r>
            <a:r xmlns:a="http://schemas.openxmlformats.org/drawingml/2006/main">
              <a:rPr lang="vi" altLang="en-US" sz="2400" dirty="0" smtClean="0">
                <a:solidFill>
                  <a:srgbClr val="000000"/>
                </a:solidFill>
                <a:latin typeface="+mn-lt"/>
              </a:rPr>
              <a:t>N nút</a:t>
            </a:r>
          </a:p>
          <a:p>
            <a:pPr xmlns:a="http://schemas.openxmlformats.org/drawingml/2006/main" marL="741600" indent="-284400">
              <a:spcBef>
                <a:spcPts val="600"/>
              </a:spcBef>
              <a:buClr>
                <a:schemeClr val="tx2"/>
              </a:buClr>
              <a:buFont typeface="Arial" panose="020B0604020202020204" pitchFamily="34" charset="0"/>
              <a:buChar char="−"/>
            </a:pPr>
            <a:r xmlns:a="http://schemas.openxmlformats.org/drawingml/2006/main">
              <a:rPr lang="vi" altLang="en-US" sz="2400" dirty="0" smtClean="0">
                <a:solidFill>
                  <a:srgbClr val="000000"/>
                </a:solidFill>
                <a:latin typeface="+mn-lt"/>
              </a:rPr>
              <a:t>ví dụ </a:t>
            </a:r>
            <a:r xmlns:a="http://schemas.openxmlformats.org/drawingml/2006/main">
              <a:rPr lang="vi" altLang="en-US" sz="2400" dirty="0">
                <a:solidFill>
                  <a:srgbClr val="000000"/>
                </a:solidFill>
                <a:latin typeface="+mn-lt"/>
              </a:rPr>
              <a:t>. Netflix lưu trữ các bản sao của MadMen</a:t>
            </a:r>
          </a:p>
          <a:p>
            <a:pPr xmlns:a="http://schemas.openxmlformats.org/drawingml/2006/main">
              <a:buClr>
                <a:schemeClr val="tx2"/>
              </a:buClr>
            </a:pPr>
            <a:r xmlns:a="http://schemas.openxmlformats.org/drawingml/2006/main">
              <a:rPr lang="vi" altLang="en-US" sz="2400" dirty="0">
                <a:latin typeface="+mn-lt"/>
                <a:ea typeface="ＭＳ Ｐゴシック" charset="-128"/>
              </a:rPr>
              <a:t>thuê bao yêu cầu nội dung từ </a:t>
            </a:r>
            <a:r xmlns:a="http://schemas.openxmlformats.org/drawingml/2006/main">
              <a:rPr lang="vi" altLang="en-US" sz="2400" dirty="0" smtClean="0">
                <a:latin typeface="+mn-lt"/>
                <a:ea typeface="ＭＳ Ｐゴシック" charset="-128"/>
              </a:rPr>
              <a:t>C</a:t>
            </a:r>
            <a:r xmlns:a="http://schemas.openxmlformats.org/drawingml/2006/main">
              <a:rPr lang="vi" altLang="en-US" sz="100" dirty="0" smtClean="0">
                <a:latin typeface="+mn-lt"/>
                <a:ea typeface="ＭＳ Ｐゴシック" charset="-128"/>
              </a:rPr>
              <a:t> </a:t>
            </a:r>
            <a:r xmlns:a="http://schemas.openxmlformats.org/drawingml/2006/main">
              <a:rPr lang="vi" altLang="en-US" sz="2400" dirty="0" smtClean="0">
                <a:latin typeface="+mn-lt"/>
                <a:ea typeface="ＭＳ Ｐゴシック" charset="-128"/>
              </a:rPr>
              <a:t>Đ.</a:t>
            </a:r>
            <a:r xmlns:a="http://schemas.openxmlformats.org/drawingml/2006/main">
              <a:rPr lang="vi" altLang="en-US" sz="100" dirty="0" smtClean="0">
                <a:latin typeface="+mn-lt"/>
                <a:ea typeface="ＭＳ Ｐゴシック" charset="-128"/>
              </a:rPr>
              <a:t> </a:t>
            </a:r>
            <a:r xmlns:a="http://schemas.openxmlformats.org/drawingml/2006/main">
              <a:rPr lang="vi" altLang="en-US" sz="2400" dirty="0" smtClean="0">
                <a:latin typeface="+mn-lt"/>
                <a:ea typeface="ＭＳ Ｐゴシック" charset="-128"/>
              </a:rPr>
              <a:t>N</a:t>
            </a:r>
            <a:endParaRPr xmlns:a="http://schemas.openxmlformats.org/drawingml/2006/main" lang="en-US" altLang="en-US" sz="2400" dirty="0">
              <a:latin typeface="+mn-lt"/>
              <a:ea typeface="ＭＳ Ｐゴシック" charset="-128"/>
            </a:endParaRPr>
          </a:p>
          <a:p>
            <a:pPr xmlns:a="http://schemas.openxmlformats.org/drawingml/2006/main" marL="741600" lvl="1" indent="-284400">
              <a:buClr>
                <a:schemeClr val="tx2"/>
              </a:buClr>
              <a:buFont typeface="Arial" panose="020B0604020202020204" pitchFamily="34" charset="0"/>
              <a:buChar char="−"/>
              <a:tabLst>
                <a:tab pos="176213" algn="l"/>
              </a:tabLst>
            </a:pPr>
            <a:r xmlns:a="http://schemas.openxmlformats.org/drawingml/2006/main">
              <a:rPr lang="vi" sz="2400" dirty="0">
                <a:solidFill>
                  <a:srgbClr val="000000"/>
                </a:solidFill>
                <a:latin typeface="+mn-lt"/>
              </a:rPr>
              <a:t>hướng đến bản sao gần đó, truy xuất nội dung</a:t>
            </a:r>
          </a:p>
          <a:p>
            <a:pPr xmlns:a="http://schemas.openxmlformats.org/drawingml/2006/main" marL="741600" lvl="1" indent="-284400">
              <a:buClr>
                <a:schemeClr val="tx2"/>
              </a:buClr>
              <a:buFont typeface="Arial" panose="020B0604020202020204" pitchFamily="34" charset="0"/>
              <a:buChar char="−"/>
              <a:tabLst>
                <a:tab pos="176213" algn="l"/>
              </a:tabLst>
            </a:pPr>
            <a:r xmlns:a="http://schemas.openxmlformats.org/drawingml/2006/main">
              <a:rPr lang="vi" sz="2400" dirty="0">
                <a:solidFill>
                  <a:srgbClr val="000000"/>
                </a:solidFill>
                <a:latin typeface="+mn-lt"/>
              </a:rPr>
              <a:t>có thể chọn bản sao khác nếu đường dẫn mạng </a:t>
            </a:r>
            <a:r xmlns:a="http://schemas.openxmlformats.org/drawingml/2006/main">
              <a:rPr lang="vi" sz="2400" dirty="0" smtClean="0">
                <a:solidFill>
                  <a:srgbClr val="000000"/>
                </a:solidFill>
                <a:latin typeface="+mn-lt"/>
              </a:rPr>
              <a:t>bị tắc nghẽn</a:t>
            </a:r>
            <a:endParaRPr xmlns:a="http://schemas.openxmlformats.org/drawingml/2006/main" lang="en-US" sz="2400" dirty="0">
              <a:solidFill>
                <a:srgbClr val="000000"/>
              </a:solidFill>
              <a:latin typeface="+mn-lt"/>
            </a:endParaRPr>
          </a:p>
        </p:txBody>
      </p:sp>
      <p:pic>
        <p:nvPicPr>
          <p:cNvPr id="5" name="Picture 4" descr="A content distribution network has 3 I S P’s. A server has the manifest file, while copies of the content, Mad Men, are on servers at other access nets. At a home network, a T V receives the Mad Men file from two nearby access nets."/>
          <p:cNvPicPr>
            <a:picLocks noChangeAspect="1"/>
          </p:cNvPicPr>
          <p:nvPr/>
        </p:nvPicPr>
        <p:blipFill>
          <a:blip r:embed="rId3"/>
          <a:stretch>
            <a:fillRect/>
          </a:stretch>
        </p:blipFill>
        <p:spPr>
          <a:xfrm>
            <a:off x="1677293" y="4206407"/>
            <a:ext cx="5789414" cy="2002781"/>
          </a:xfrm>
          <a:prstGeom prst="rect">
            <a:avLst/>
          </a:prstGeom>
        </p:spPr>
      </p:pic>
    </p:spTree>
    <p:extLst>
      <p:ext uri="{BB962C8B-B14F-4D97-AF65-F5344CB8AC3E}">
        <p14:creationId xmlns:p14="http://schemas.microsoft.com/office/powerpoint/2010/main" val="324699537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414084" cy="1097279"/>
          </a:xfrm>
        </p:spPr>
        <p:txBody>
          <a:bodyPr/>
          <a:lstStyle/>
          <a:p>
            <a:r xmlns:a="http://schemas.openxmlformats.org/drawingml/2006/main">
              <a:rPr lang="vi" dirty="0"/>
              <a:t>Mạng phân phối nội dung ( </a:t>
            </a:r>
            <a:r xmlns:a="http://schemas.openxmlformats.org/drawingml/2006/main">
              <a:rPr lang="vi" dirty="0" smtClean="0"/>
              <a:t>C</a:t>
            </a:r>
            <a:r xmlns:a="http://schemas.openxmlformats.org/drawingml/2006/main">
              <a:rPr lang="vi" sz="100" dirty="0" smtClean="0"/>
              <a:t> </a:t>
            </a:r>
            <a:r xmlns:a="http://schemas.openxmlformats.org/drawingml/2006/main">
              <a:rPr lang="vi" dirty="0" smtClean="0"/>
              <a:t>Đ.</a:t>
            </a:r>
            <a:r xmlns:a="http://schemas.openxmlformats.org/drawingml/2006/main">
              <a:rPr lang="vi" sz="100" dirty="0" smtClean="0"/>
              <a:t> </a:t>
            </a:r>
            <a:r xmlns:a="http://schemas.openxmlformats.org/drawingml/2006/main">
              <a:rPr lang="vi" dirty="0" smtClean="0"/>
              <a:t>N</a:t>
            </a:r>
            <a:r xmlns:a="http://schemas.openxmlformats.org/drawingml/2006/main">
              <a:rPr lang="vi" sz="100" dirty="0" smtClean="0"/>
              <a:t> </a:t>
            </a:r>
            <a:r xmlns:a="http://schemas.openxmlformats.org/drawingml/2006/main">
              <a:rPr lang="vi" dirty="0" smtClean="0"/>
              <a:t>s </a:t>
            </a:r>
            <a:r xmlns:a="http://schemas.openxmlformats.org/drawingml/2006/main">
              <a:rPr lang="vi" dirty="0"/>
              <a:t>) </a:t>
            </a:r>
            <a:r xmlns:a="http://schemas.openxmlformats.org/drawingml/2006/main">
              <a:rPr lang="vi" sz="2000" b="0" dirty="0" smtClean="0"/>
              <a:t>(2 </a:t>
            </a:r>
            <a:r xmlns:a="http://schemas.openxmlformats.org/drawingml/2006/main">
              <a:rPr lang="vi" sz="2000" b="0" dirty="0"/>
              <a:t>trên 2)</a:t>
            </a:r>
            <a:endParaRPr xmlns:a="http://schemas.openxmlformats.org/drawingml/2006/main" lang="en-US" dirty="0"/>
          </a:p>
        </p:txBody>
      </p:sp>
      <p:pic>
        <p:nvPicPr>
          <p:cNvPr id="4" name="Picture 3" descr="In the internet host host communication as service diagram, a home network has a TV displaying Netflix. Various servers hold Netflix content. Some servers are, over the top."/>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247" y="1506130"/>
            <a:ext cx="6339505" cy="2676446"/>
          </a:xfrm>
          <a:prstGeom prst="rect">
            <a:avLst/>
          </a:prstGeom>
        </p:spPr>
      </p:pic>
      <p:sp>
        <p:nvSpPr>
          <p:cNvPr id="3" name="Text Placeholder 2"/>
          <p:cNvSpPr>
            <a:spLocks noGrp="1"/>
          </p:cNvSpPr>
          <p:nvPr>
            <p:ph type="body" idx="1"/>
          </p:nvPr>
        </p:nvSpPr>
        <p:spPr>
          <a:xfrm>
            <a:off x="457200" y="4376057"/>
            <a:ext cx="8229600" cy="1750106"/>
          </a:xfrm>
        </p:spPr>
        <p:txBody>
          <a:bodyPr/>
          <a:lstStyle/>
          <a:p>
            <a:pPr xmlns:a="http://schemas.openxmlformats.org/drawingml/2006/main" marL="0" indent="0">
              <a:buFont typeface="Wingdings" panose="05000000000000000000" pitchFamily="2" charset="2"/>
              <a:buNone/>
            </a:pPr>
            <a:r xmlns:a="http://schemas.openxmlformats.org/drawingml/2006/main">
              <a:rPr lang="vi" altLang="en-US" sz="2400" b="1" dirty="0" smtClean="0">
                <a:solidFill>
                  <a:schemeClr val="tx1"/>
                </a:solidFill>
                <a:latin typeface="+mn-lt"/>
              </a:rPr>
              <a:t>Ô</a:t>
            </a:r>
            <a:r xmlns:a="http://schemas.openxmlformats.org/drawingml/2006/main">
              <a:rPr lang="vi" altLang="en-US" sz="100" b="1" dirty="0" smtClean="0">
                <a:solidFill>
                  <a:schemeClr val="tx1"/>
                </a:solidFill>
                <a:latin typeface="+mn-lt"/>
              </a:rPr>
              <a:t> </a:t>
            </a:r>
            <a:r xmlns:a="http://schemas.openxmlformats.org/drawingml/2006/main">
              <a:rPr lang="vi" altLang="en-US" sz="2400" b="1" dirty="0" smtClean="0">
                <a:solidFill>
                  <a:schemeClr val="tx1"/>
                </a:solidFill>
                <a:latin typeface="+mn-lt"/>
              </a:rPr>
              <a:t>t</a:t>
            </a:r>
            <a:r xmlns:a="http://schemas.openxmlformats.org/drawingml/2006/main">
              <a:rPr lang="vi" altLang="en-US" sz="100" b="1" dirty="0" smtClean="0">
                <a:solidFill>
                  <a:schemeClr val="tx1"/>
                </a:solidFill>
                <a:latin typeface="+mn-lt"/>
              </a:rPr>
              <a:t> Thách thức </a:t>
            </a:r>
            <a:r xmlns:a="http://schemas.openxmlformats.org/drawingml/2006/main">
              <a:rPr lang="vi" altLang="en-US" sz="2400" b="1" dirty="0" smtClean="0">
                <a:solidFill>
                  <a:schemeClr val="tx1"/>
                </a:solidFill>
                <a:latin typeface="+mn-lt"/>
              </a:rPr>
              <a:t>T </a:t>
            </a:r>
            <a:r xmlns:a="http://schemas.openxmlformats.org/drawingml/2006/main">
              <a:rPr lang="vi" altLang="en-US" sz="2400" b="1" dirty="0">
                <a:solidFill>
                  <a:schemeClr val="tx1"/>
                </a:solidFill>
                <a:latin typeface="+mn-lt"/>
              </a:rPr>
              <a:t>:</a:t>
            </a:r>
            <a:r xmlns:a="http://schemas.openxmlformats.org/drawingml/2006/main">
              <a:rPr lang="vi" altLang="en-US" sz="2400" i="1" dirty="0">
                <a:solidFill>
                  <a:srgbClr val="990000"/>
                </a:solidFill>
                <a:latin typeface="+mn-lt"/>
              </a:rPr>
              <a:t> </a:t>
            </a:r>
            <a:r xmlns:a="http://schemas.openxmlformats.org/drawingml/2006/main">
              <a:rPr lang="vi" altLang="en-US" sz="2400" dirty="0">
                <a:latin typeface="+mn-lt"/>
              </a:rPr>
              <a:t>đối phó với một Internet bị tắc nghẽn</a:t>
            </a:r>
          </a:p>
          <a:p>
            <a:pPr xmlns:a="http://schemas.openxmlformats.org/drawingml/2006/main" lvl="1"/>
            <a:r xmlns:a="http://schemas.openxmlformats.org/drawingml/2006/main">
              <a:rPr lang="vi" altLang="en-US" sz="2400" dirty="0">
                <a:latin typeface="+mn-lt"/>
                <a:ea typeface="Arial" panose="020B0604020202020204" pitchFamily="34" charset="0"/>
              </a:rPr>
              <a:t>từ đó </a:t>
            </a:r>
            <a:r xmlns:a="http://schemas.openxmlformats.org/drawingml/2006/main">
              <a:rPr lang="vi" altLang="en-US" sz="2400" dirty="0" smtClean="0">
                <a:latin typeface="+mn-lt"/>
                <a:ea typeface="Arial" panose="020B0604020202020204" pitchFamily="34" charset="0"/>
              </a:rPr>
              <a:t>C</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400" dirty="0" smtClean="0">
                <a:latin typeface="+mn-lt"/>
                <a:ea typeface="Arial" panose="020B0604020202020204" pitchFamily="34" charset="0"/>
              </a:rPr>
              <a:t>Đ.</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400" dirty="0">
                <a:latin typeface="+mn-lt"/>
                <a:ea typeface="Arial" panose="020B0604020202020204" pitchFamily="34" charset="0"/>
              </a:rPr>
              <a:t>Nút </a:t>
            </a:r>
            <a:r xmlns:a="http://schemas.openxmlformats.org/drawingml/2006/main">
              <a:rPr lang="vi" altLang="en-US" sz="2400" dirty="0" smtClean="0">
                <a:latin typeface="+mn-lt"/>
                <a:ea typeface="Arial" panose="020B0604020202020204" pitchFamily="34" charset="0"/>
              </a:rPr>
              <a:t>N để truy xuất nội dung?</a:t>
            </a:r>
          </a:p>
          <a:p>
            <a:pPr xmlns:a="http://schemas.openxmlformats.org/drawingml/2006/main" lvl="1"/>
            <a:r xmlns:a="http://schemas.openxmlformats.org/drawingml/2006/main">
              <a:rPr lang="vi" altLang="en-US" sz="2400" dirty="0">
                <a:latin typeface="+mn-lt"/>
                <a:ea typeface="Arial" panose="020B0604020202020204" pitchFamily="34" charset="0"/>
              </a:rPr>
              <a:t>hành vi của người xem khi có tắc nghẽn?</a:t>
            </a:r>
          </a:p>
          <a:p>
            <a:pPr xmlns:a="http://schemas.openxmlformats.org/drawingml/2006/main" lvl="1"/>
            <a:r xmlns:a="http://schemas.openxmlformats.org/drawingml/2006/main">
              <a:rPr lang="vi" altLang="en-US" sz="2400" dirty="0">
                <a:latin typeface="+mn-lt"/>
                <a:ea typeface="Arial" panose="020B0604020202020204" pitchFamily="34" charset="0"/>
              </a:rPr>
              <a:t>nội dung nào để đặt trong đó </a:t>
            </a:r>
            <a:r xmlns:a="http://schemas.openxmlformats.org/drawingml/2006/main">
              <a:rPr lang="vi" altLang="en-US" sz="2400" dirty="0" smtClean="0">
                <a:latin typeface="+mn-lt"/>
                <a:ea typeface="Arial" panose="020B0604020202020204" pitchFamily="34" charset="0"/>
              </a:rPr>
              <a:t>C</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400" dirty="0" smtClean="0">
                <a:latin typeface="+mn-lt"/>
                <a:ea typeface="Arial" panose="020B0604020202020204" pitchFamily="34" charset="0"/>
              </a:rPr>
              <a:t>Đ.</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400" dirty="0">
                <a:latin typeface="+mn-lt"/>
                <a:ea typeface="Arial" panose="020B0604020202020204" pitchFamily="34" charset="0"/>
              </a:rPr>
              <a:t>Nút </a:t>
            </a:r>
            <a:r xmlns:a="http://schemas.openxmlformats.org/drawingml/2006/main">
              <a:rPr lang="vi" altLang="en-US" sz="2400" dirty="0" smtClean="0">
                <a:latin typeface="+mn-lt"/>
                <a:ea typeface="Arial" panose="020B0604020202020204" pitchFamily="34" charset="0"/>
              </a:rPr>
              <a:t>N </a:t>
            </a:r>
            <a:r xmlns:a="http://schemas.openxmlformats.org/drawingml/2006/main">
              <a:rPr lang="vi" altLang="en-US" sz="2400" dirty="0" smtClean="0">
                <a:latin typeface="+mn-lt"/>
                <a:ea typeface="Arial" panose="020B0604020202020204" pitchFamily="34" charset="0"/>
              </a:rPr>
              <a:t>?</a:t>
            </a:r>
            <a:endParaRPr xmlns:a="http://schemas.openxmlformats.org/drawingml/2006/main" lang="en-US" altLang="en-US" sz="2400" dirty="0">
              <a:latin typeface="+mn-lt"/>
              <a:ea typeface="Arial" panose="020B0604020202020204" pitchFamily="34" charset="0"/>
            </a:endParaRPr>
          </a:p>
        </p:txBody>
      </p:sp>
    </p:spTree>
    <p:extLst>
      <p:ext uri="{BB962C8B-B14F-4D97-AF65-F5344CB8AC3E}">
        <p14:creationId xmlns:p14="http://schemas.microsoft.com/office/powerpoint/2010/main" val="327423956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C</a:t>
            </a:r>
            <a:r xmlns:a="http://schemas.openxmlformats.org/drawingml/2006/main">
              <a:rPr lang="vi" sz="100" dirty="0" smtClean="0"/>
              <a:t> </a:t>
            </a:r>
            <a:r xmlns:a="http://schemas.openxmlformats.org/drawingml/2006/main">
              <a:rPr lang="vi" dirty="0" smtClean="0"/>
              <a:t>Đ.</a:t>
            </a:r>
            <a:r xmlns:a="http://schemas.openxmlformats.org/drawingml/2006/main">
              <a:rPr lang="vi" sz="100" dirty="0" smtClean="0"/>
              <a:t> </a:t>
            </a:r>
            <a:r xmlns:a="http://schemas.openxmlformats.org/drawingml/2006/main">
              <a:rPr lang="vi" dirty="0" smtClean="0"/>
              <a:t>N </a:t>
            </a:r>
            <a:r xmlns:a="http://schemas.openxmlformats.org/drawingml/2006/main">
              <a:rPr lang="vi" dirty="0"/>
              <a:t>Truy cập nội dung: Xem xét kỹ hơn</a:t>
            </a:r>
          </a:p>
        </p:txBody>
      </p:sp>
      <p:sp>
        <p:nvSpPr>
          <p:cNvPr id="3" name="Text Placeholder 2"/>
          <p:cNvSpPr>
            <a:spLocks noGrp="1"/>
          </p:cNvSpPr>
          <p:nvPr>
            <p:ph type="body" idx="1"/>
          </p:nvPr>
        </p:nvSpPr>
        <p:spPr>
          <a:xfrm>
            <a:off x="457199" y="1600200"/>
            <a:ext cx="8556171" cy="881743"/>
          </a:xfrm>
        </p:spPr>
        <p:txBody>
          <a:bodyPr/>
          <a:lstStyle/>
          <a:p>
            <a:pPr xmlns:a="http://schemas.openxmlformats.org/drawingml/2006/main">
              <a:buFont typeface="ZapfDingbats" charset="0"/>
              <a:buNone/>
              <a:defRPr/>
            </a:pPr>
            <a:r xmlns:a="http://schemas.openxmlformats.org/drawingml/2006/main">
              <a:rPr lang="vi" sz="1800" dirty="0">
                <a:latin typeface="+mn-lt"/>
                <a:ea typeface="ＭＳ Ｐゴシック" charset="0"/>
              </a:rPr>
              <a:t>Bob (khách hàng) yêu cầu </a:t>
            </a:r>
            <a:r xmlns:a="http://schemas.openxmlformats.org/drawingml/2006/main" xmlns:r="http://schemas.openxmlformats.org/officeDocument/2006/relationships">
              <a:rPr lang="vi" sz="1800" dirty="0" smtClean="0">
                <a:latin typeface="+mn-lt"/>
                <a:ea typeface="ＭＳ Ｐゴシック" charset="0"/>
                <a:hlinkClick r:id="rId2" tooltip="http://netcinema.com/6Y7B23V"/>
              </a:rPr>
              <a:t>video </a:t>
            </a:r>
            <a:endParaRPr xmlns:a="http://schemas.openxmlformats.org/drawingml/2006/main" lang="en-US" sz="1800" dirty="0" smtClean="0">
              <a:latin typeface="+mn-lt"/>
              <a:ea typeface="ＭＳ Ｐゴシック" charset="0"/>
            </a:endParaRPr>
            <a:r xmlns:a="http://schemas.openxmlformats.org/drawingml/2006/main" xmlns:r="http://schemas.openxmlformats.org/officeDocument/2006/relationships">
              <a:rPr lang="vi" sz="1800" dirty="0">
                <a:latin typeface="+mn-lt"/>
                <a:ea typeface="ＭＳ Ｐゴシック" charset="0"/>
                <a:hlinkClick r:id="rId2" tooltip="http://netcinema.com/6Y7B23V"/>
              </a:rPr>
              <a:t>http://netcinema.com/6Y7B23V</a:t>
            </a:r>
          </a:p>
          <a:p>
            <a:pPr xmlns:a="http://schemas.openxmlformats.org/drawingml/2006/main">
              <a:buFont typeface="Arial" panose="020B0604020202020204" pitchFamily="34" charset="0"/>
              <a:buChar char="−"/>
              <a:defRPr/>
            </a:pPr>
            <a:r xmlns:a="http://schemas.openxmlformats.org/drawingml/2006/main">
              <a:rPr lang="vi" sz="1800" dirty="0" smtClean="0">
                <a:latin typeface="+mn-lt"/>
                <a:ea typeface="ＭＳ Ｐゴシック" charset="0"/>
              </a:rPr>
              <a:t>video </a:t>
            </a:r>
            <a:r xmlns:a="http://schemas.openxmlformats.org/drawingml/2006/main">
              <a:rPr lang="vi" sz="1800" dirty="0">
                <a:latin typeface="+mn-lt"/>
                <a:ea typeface="ＭＳ Ｐゴシック" charset="0"/>
              </a:rPr>
              <a:t>được lưu trữ trong </a:t>
            </a:r>
            <a:r xmlns:a="http://schemas.openxmlformats.org/drawingml/2006/main">
              <a:rPr lang="vi" sz="1800" dirty="0" smtClean="0">
                <a:latin typeface="+mn-lt"/>
                <a:ea typeface="ＭＳ Ｐゴシック" charset="0"/>
              </a:rPr>
              <a:t>C</a:t>
            </a:r>
            <a:r xmlns:a="http://schemas.openxmlformats.org/drawingml/2006/main">
              <a:rPr lang="vi" sz="100" dirty="0" smtClean="0">
                <a:latin typeface="+mn-lt"/>
                <a:ea typeface="ＭＳ Ｐゴシック" charset="0"/>
              </a:rPr>
              <a:t> </a:t>
            </a:r>
            <a:r xmlns:a="http://schemas.openxmlformats.org/drawingml/2006/main">
              <a:rPr lang="vi" sz="1800" dirty="0" smtClean="0">
                <a:latin typeface="+mn-lt"/>
                <a:ea typeface="ＭＳ Ｐゴシック" charset="0"/>
              </a:rPr>
              <a:t>Đ.</a:t>
            </a:r>
            <a:r xmlns:a="http://schemas.openxmlformats.org/drawingml/2006/main">
              <a:rPr lang="vi" sz="100" dirty="0" smtClean="0">
                <a:latin typeface="+mn-lt"/>
                <a:ea typeface="ＭＳ Ｐゴシック" charset="0"/>
              </a:rPr>
              <a:t> </a:t>
            </a:r>
            <a:r xmlns:a="http://schemas.openxmlformats.org/drawingml/2006/main">
              <a:rPr lang="vi" sz="1800" dirty="0" smtClean="0">
                <a:latin typeface="+mn-lt"/>
                <a:ea typeface="ＭＳ Ｐゴシック" charset="0"/>
              </a:rPr>
              <a:t>N </a:t>
            </a:r>
            <a:r xmlns:a="http://schemas.openxmlformats.org/drawingml/2006/main">
              <a:rPr lang="vi" sz="1800" dirty="0">
                <a:latin typeface="+mn-lt"/>
                <a:ea typeface="ＭＳ Ｐゴシック" charset="0"/>
              </a:rPr>
              <a:t>tại </a:t>
            </a:r>
            <a:r xmlns:a="http://schemas.openxmlformats.org/drawingml/2006/main" xmlns:r="http://schemas.openxmlformats.org/officeDocument/2006/relationships">
              <a:rPr lang="vi" sz="1800" dirty="0">
                <a:latin typeface="+mn-lt"/>
                <a:ea typeface="ＭＳ Ｐゴシック" charset="0"/>
                <a:hlinkClick r:id="rId3" tooltip="http://KingCDN.com/NetC6y&amp;B23V"/>
              </a:rPr>
              <a:t>http://KingCDN.com/NetC6y&amp;B23V </a:t>
            </a:r>
            <a:r xmlns:a="http://schemas.openxmlformats.org/drawingml/2006/main" xmlns:r="http://schemas.openxmlformats.org/officeDocument/2006/relationships">
              <a:rPr lang="vi" sz="1800" dirty="0" smtClean="0">
                <a:latin typeface="+mn-lt"/>
                <a:ea typeface="ＭＳ Ｐゴシック" charset="0"/>
                <a:hlinkClick r:id="rId3" tooltip="http://KingCDN.com/NetC6y&amp;B23V"/>
              </a:rPr>
              <a:t>_</a:t>
            </a:r>
            <a:endParaRPr xmlns:a="http://schemas.openxmlformats.org/drawingml/2006/main" lang="en-US" sz="1800" dirty="0">
              <a:latin typeface="+mn-lt"/>
              <a:ea typeface="ＭＳ Ｐゴシック" charset="0"/>
            </a:endParaRPr>
          </a:p>
        </p:txBody>
      </p:sp>
      <p:sp>
        <p:nvSpPr>
          <p:cNvPr id="5" name="Text Placeholder 4"/>
          <p:cNvSpPr>
            <a:spLocks noGrp="1"/>
          </p:cNvSpPr>
          <p:nvPr>
            <p:ph type="body" idx="2"/>
          </p:nvPr>
        </p:nvSpPr>
        <p:spPr>
          <a:xfrm>
            <a:off x="457201" y="2574467"/>
            <a:ext cx="3902528" cy="3842661"/>
          </a:xfrm>
        </p:spPr>
        <p:txBody>
          <a:bodyPr/>
          <a:lstStyle/>
          <a:p>
            <a:pPr xmlns:a="http://schemas.openxmlformats.org/drawingml/2006/main" marL="0" indent="0">
              <a:spcBef>
                <a:spcPts val="400"/>
              </a:spcBef>
              <a:buNone/>
            </a:pPr>
            <a:r xmlns:a="http://schemas.openxmlformats.org/drawingml/2006/main">
              <a:rPr lang="vi" altLang="en-US" sz="1800" dirty="0">
                <a:latin typeface="+mn-lt"/>
              </a:rPr>
              <a:t>1. Bob được </a:t>
            </a:r>
            <a:r xmlns:a="http://schemas.openxmlformats.org/drawingml/2006/main">
              <a:rPr lang="vi" altLang="en-US" sz="1800" dirty="0" smtClean="0">
                <a:latin typeface="+mn-lt"/>
              </a:rPr>
              <a:t>bạn</a:t>
            </a:r>
            <a:r xmlns:a="http://schemas.openxmlformats.org/drawingml/2006/main">
              <a:rPr lang="vi" altLang="en-US" sz="100" dirty="0" smtClean="0">
                <a:latin typeface="+mn-lt"/>
              </a:rPr>
              <a:t> </a:t>
            </a:r>
            <a:r xmlns:a="http://schemas.openxmlformats.org/drawingml/2006/main">
              <a:rPr lang="vi" altLang="en-US" sz="1800" dirty="0" smtClean="0">
                <a:latin typeface="+mn-lt"/>
              </a:rPr>
              <a:t>r</a:t>
            </a:r>
            <a:r xmlns:a="http://schemas.openxmlformats.org/drawingml/2006/main">
              <a:rPr lang="vi" altLang="en-US" sz="100" dirty="0" smtClean="0">
                <a:latin typeface="+mn-lt"/>
              </a:rPr>
              <a:t> </a:t>
            </a:r>
            <a:r xmlns:a="http://schemas.openxmlformats.org/drawingml/2006/main">
              <a:rPr lang="vi" altLang="en-US" sz="1800" dirty="0" smtClean="0">
                <a:latin typeface="+mn-lt"/>
              </a:rPr>
              <a:t>L </a:t>
            </a:r>
            <a:r xmlns:a="http://schemas.openxmlformats.org/drawingml/2006/main">
              <a:rPr lang="vi" altLang="en-US" sz="1800" dirty="0">
                <a:latin typeface="+mn-lt"/>
              </a:rPr>
              <a:t>cho video </a:t>
            </a:r>
            <a:r xmlns:a="http://schemas.openxmlformats.org/drawingml/2006/main" xmlns:r="http://schemas.openxmlformats.org/officeDocument/2006/relationships">
              <a:rPr lang="vi" altLang="en-US" sz="1800" dirty="0" smtClean="0">
                <a:latin typeface="+mn-lt"/>
                <a:hlinkClick r:id="rId2" tooltip="http://netcinema.com/6Y7B23V "/>
              </a:rPr>
              <a:t>http://netcinema.com/6Y7B23V </a:t>
            </a:r>
            <a:r xmlns:a="http://schemas.openxmlformats.org/drawingml/2006/main">
              <a:rPr lang="vi" altLang="en-US" sz="1800" dirty="0" smtClean="0">
                <a:latin typeface="+mn-lt"/>
              </a:rPr>
              <a:t>từ </a:t>
            </a:r>
            <a:r xmlns:a="http://schemas.openxmlformats.org/drawingml/2006/main">
              <a:rPr lang="vi" altLang="en-US" sz="1800" dirty="0">
                <a:latin typeface="+mn-lt"/>
              </a:rPr>
              <a:t>trang web </a:t>
            </a:r>
            <a:r xmlns:a="http://schemas.openxmlformats.org/drawingml/2006/main" xmlns:r="http://schemas.openxmlformats.org/officeDocument/2006/relationships">
              <a:rPr lang="vi" altLang="en-US" sz="1800" dirty="0">
                <a:latin typeface="+mn-lt"/>
                <a:hlinkClick r:id="rId2" tooltip="http://netcinema.com/6Y7B23V "/>
              </a:rPr>
              <a:t>netcinema.com</a:t>
            </a:r>
          </a:p>
          <a:p>
            <a:pPr xmlns:a="http://schemas.openxmlformats.org/drawingml/2006/main" marL="0" indent="0">
              <a:spcBef>
                <a:spcPts val="400"/>
              </a:spcBef>
              <a:buNone/>
            </a:pPr>
            <a:r xmlns:a="http://schemas.openxmlformats.org/drawingml/2006/main">
              <a:rPr lang="vi" altLang="en-US" sz="1800" dirty="0">
                <a:latin typeface="+mn-lt"/>
              </a:rPr>
              <a:t>2. giải quyết </a:t>
            </a:r>
            <a:r xmlns:a="http://schemas.openxmlformats.org/drawingml/2006/main" xmlns:r="http://schemas.openxmlformats.org/officeDocument/2006/relationships">
              <a:rPr lang="vi" altLang="en-US" sz="1800" dirty="0" smtClean="0">
                <a:latin typeface="+mn-lt"/>
                <a:hlinkClick r:id="rId2" tooltip="http://netcinema.com/6Y7B23V"/>
              </a:rPr>
              <a:t>http://netcinema.com/6Y7B23V </a:t>
            </a:r>
            <a:r xmlns:a="http://schemas.openxmlformats.org/drawingml/2006/main" xmlns:r="http://schemas.openxmlformats.org/officeDocument/2006/relationships">
              <a:rPr lang="vi" altLang="en-US" sz="1800" dirty="0">
                <a:latin typeface="+mn-lt"/>
                <a:hlinkClick r:id="rId2" tooltip="http://netcinema.com/6Y7B23V"/>
              </a:rPr>
              <a:t>qua </a:t>
            </a:r>
            <a:r xmlns:a="http://schemas.openxmlformats.org/drawingml/2006/main">
              <a:rPr lang="vi" altLang="en-US" sz="1800" dirty="0" smtClean="0">
                <a:latin typeface="+mn-lt"/>
              </a:rPr>
              <a:t>địa chỉ </a:t>
            </a:r>
            <a:r xmlns:a="http://schemas.openxmlformats.org/drawingml/2006/main">
              <a:rPr lang="vi" altLang="en-US" sz="1800" dirty="0" smtClean="0">
                <a:latin typeface="+mn-lt"/>
              </a:rPr>
              <a:t>D </a:t>
            </a:r>
            <a:r xmlns:a="http://schemas.openxmlformats.org/drawingml/2006/main">
              <a:rPr lang="vi" altLang="en-US" sz="1800" dirty="0">
                <a:latin typeface="+mn-lt"/>
              </a:rPr>
              <a:t>cục bộ của Bob</a:t>
            </a:r>
            <a:r xmlns:a="http://schemas.openxmlformats.org/drawingml/2006/main">
              <a:rPr lang="vi" altLang="en-US" sz="100" dirty="0" smtClean="0">
                <a:latin typeface="+mn-lt"/>
              </a:rPr>
              <a:t> </a:t>
            </a:r>
            <a:r xmlns:a="http://schemas.openxmlformats.org/drawingml/2006/main">
              <a:rPr lang="vi" altLang="en-US" sz="1800" dirty="0" smtClean="0">
                <a:latin typeface="+mn-lt"/>
              </a:rPr>
              <a:t>N</a:t>
            </a:r>
            <a:r xmlns:a="http://schemas.openxmlformats.org/drawingml/2006/main">
              <a:rPr lang="vi" altLang="en-US" sz="100" dirty="0" smtClean="0">
                <a:latin typeface="+mn-lt"/>
              </a:rPr>
              <a:t> </a:t>
            </a:r>
            <a:r xmlns:a="http://schemas.openxmlformats.org/drawingml/2006/main">
              <a:rPr lang="vi" altLang="en-US" sz="1800" dirty="0" smtClean="0">
                <a:latin typeface="+mn-lt"/>
              </a:rPr>
              <a:t>S</a:t>
            </a:r>
            <a:endParaRPr xmlns:a="http://schemas.openxmlformats.org/drawingml/2006/main" lang="en-US" altLang="en-US" sz="1800" dirty="0">
              <a:latin typeface="+mn-lt"/>
            </a:endParaRPr>
          </a:p>
          <a:p>
            <a:pPr xmlns:a="http://schemas.openxmlformats.org/drawingml/2006/main" marL="0" indent="0">
              <a:spcBef>
                <a:spcPts val="400"/>
              </a:spcBef>
              <a:buNone/>
            </a:pPr>
            <a:r xmlns:a="http://schemas.openxmlformats.org/drawingml/2006/main">
              <a:rPr lang="vi" altLang="en-US" sz="1800" dirty="0">
                <a:latin typeface="+mn-lt"/>
              </a:rPr>
              <a:t>3. netcinema's </a:t>
            </a:r>
            <a:r xmlns:a="http://schemas.openxmlformats.org/drawingml/2006/main">
              <a:rPr lang="vi" altLang="en-US" sz="1800" dirty="0" smtClean="0">
                <a:latin typeface="+mn-lt"/>
              </a:rPr>
              <a:t>D</a:t>
            </a:r>
            <a:r xmlns:a="http://schemas.openxmlformats.org/drawingml/2006/main">
              <a:rPr lang="vi" altLang="en-US" sz="100" dirty="0" smtClean="0">
                <a:latin typeface="+mn-lt"/>
              </a:rPr>
              <a:t> </a:t>
            </a:r>
            <a:r xmlns:a="http://schemas.openxmlformats.org/drawingml/2006/main">
              <a:rPr lang="vi" altLang="en-US" sz="1800" dirty="0" smtClean="0">
                <a:latin typeface="+mn-lt"/>
              </a:rPr>
              <a:t>N</a:t>
            </a:r>
            <a:r xmlns:a="http://schemas.openxmlformats.org/drawingml/2006/main">
              <a:rPr lang="vi" altLang="en-US" sz="100" dirty="0" smtClean="0">
                <a:latin typeface="+mn-lt"/>
              </a:rPr>
              <a:t> </a:t>
            </a:r>
            <a:r xmlns:a="http://schemas.openxmlformats.org/drawingml/2006/main">
              <a:rPr lang="vi" altLang="en-US" sz="1800" dirty="0" smtClean="0">
                <a:latin typeface="+mn-lt"/>
              </a:rPr>
              <a:t>S </a:t>
            </a:r>
            <a:r xmlns:a="http://schemas.openxmlformats.org/drawingml/2006/main">
              <a:rPr lang="vi" altLang="en-US" sz="1800" dirty="0">
                <a:latin typeface="+mn-lt"/>
              </a:rPr>
              <a:t>trả về </a:t>
            </a:r>
            <a:r xmlns:a="http://schemas.openxmlformats.org/drawingml/2006/main">
              <a:rPr lang="vi" altLang="en-US" sz="1800" dirty="0" smtClean="0">
                <a:latin typeface="+mn-lt"/>
              </a:rPr>
              <a:t>U</a:t>
            </a:r>
            <a:r xmlns:a="http://schemas.openxmlformats.org/drawingml/2006/main">
              <a:rPr lang="vi" altLang="en-US" sz="100" dirty="0" smtClean="0">
                <a:latin typeface="+mn-lt"/>
              </a:rPr>
              <a:t> </a:t>
            </a:r>
            <a:r xmlns:a="http://schemas.openxmlformats.org/drawingml/2006/main">
              <a:rPr lang="vi" altLang="en-US" sz="1800" dirty="0" smtClean="0">
                <a:latin typeface="+mn-lt"/>
              </a:rPr>
              <a:t>r</a:t>
            </a:r>
            <a:r xmlns:a="http://schemas.openxmlformats.org/drawingml/2006/main">
              <a:rPr lang="vi" altLang="en-US" sz="100" dirty="0" smtClean="0">
                <a:latin typeface="+mn-lt"/>
              </a:rPr>
              <a:t> </a:t>
            </a:r>
            <a:r xmlns:a="http://schemas.openxmlformats.org/drawingml/2006/main">
              <a:rPr lang="vi" altLang="en-US" sz="1800" dirty="0" smtClean="0">
                <a:latin typeface="+mn-lt"/>
              </a:rPr>
              <a:t>http://KingCDN.com/NetC6y&amp;B23V </a:t>
            </a:r>
            <a:r xmlns:a="http://schemas.openxmlformats.org/drawingml/2006/main" xmlns:r="http://schemas.openxmlformats.org/officeDocument/2006/relationships">
              <a:rPr lang="vi" altLang="en-US" sz="1800" dirty="0" smtClean="0">
                <a:latin typeface="+mn-lt"/>
                <a:hlinkClick r:id="rId3" tooltip="http://KingCDN.com/NetC6y&amp;B23V"/>
              </a:rPr>
              <a:t>_ </a:t>
            </a:r>
            <a:r xmlns:a="http://schemas.openxmlformats.org/drawingml/2006/main" xmlns:r="http://schemas.openxmlformats.org/officeDocument/2006/relationships">
              <a:rPr lang="vi" altLang="en-US" sz="1800" dirty="0">
                <a:latin typeface="+mn-lt"/>
                <a:hlinkClick r:id="rId3" tooltip="http://KingCDN.com/NetC6y&amp;B23V"/>
              </a:rPr>
              <a:t>_ </a:t>
            </a:r>
            <a:r xmlns:a="http://schemas.openxmlformats.org/drawingml/2006/main" xmlns:r="http://schemas.openxmlformats.org/officeDocument/2006/relationships">
              <a:rPr lang="vi" altLang="en-US" sz="1800" dirty="0" smtClean="0">
                <a:latin typeface="+mn-lt"/>
                <a:hlinkClick r:id="rId3" tooltip="http://KingCDN.com/NetC6y&amp;B23V"/>
              </a:rPr>
              <a:t>_</a:t>
            </a:r>
            <a:endParaRPr xmlns:a="http://schemas.openxmlformats.org/drawingml/2006/main" lang="en-US" altLang="en-US" sz="1800" dirty="0" smtClean="0">
              <a:latin typeface="+mn-lt"/>
            </a:endParaRPr>
          </a:p>
          <a:p>
            <a:pPr xmlns:a="http://schemas.openxmlformats.org/drawingml/2006/main" marL="0" indent="0">
              <a:spcBef>
                <a:spcPts val="400"/>
              </a:spcBef>
              <a:buNone/>
            </a:pPr>
            <a:r xmlns:a="http://schemas.openxmlformats.org/drawingml/2006/main">
              <a:rPr lang="vi" altLang="en-US" sz="1800" dirty="0">
                <a:latin typeface="+mn-lt"/>
              </a:rPr>
              <a:t>4&amp;5. Giải quyết </a:t>
            </a:r>
            <a:r xmlns:a="http://schemas.openxmlformats.org/drawingml/2006/main" xmlns:r="http://schemas.openxmlformats.org/officeDocument/2006/relationships">
              <a:rPr lang="vi" altLang="en-US" sz="1800" dirty="0" smtClean="0">
                <a:latin typeface="+mn-lt"/>
                <a:hlinkClick r:id="rId4" tooltip="http://KingCDN.com/NetC6y&amp;B23 "/>
              </a:rPr>
              <a:t>http </a:t>
            </a:r>
            <a:r xmlns:a="http://schemas.openxmlformats.org/drawingml/2006/main" xmlns:r="http://schemas.openxmlformats.org/officeDocument/2006/relationships">
              <a:rPr lang="vi" altLang="en-US" sz="1800" dirty="0">
                <a:latin typeface="+mn-lt"/>
                <a:hlinkClick r:id="rId4" tooltip="http://KingCDN.com/NetC6y&amp;B23 "/>
              </a:rPr>
              <a:t>:// </a:t>
            </a:r>
            <a:r xmlns:a="http://schemas.openxmlformats.org/drawingml/2006/main" xmlns:r="http://schemas.openxmlformats.org/officeDocument/2006/relationships">
              <a:rPr lang="vi" altLang="en-US" sz="1800" dirty="0" smtClean="0">
                <a:latin typeface="+mn-lt"/>
                <a:hlinkClick r:id="rId4" tooltip="http://KingCDN.com/NetC6y&amp;B23 "/>
              </a:rPr>
              <a:t>KingCDN.com/NetC6y&amp;B23 </a:t>
            </a:r>
            <a:r xmlns:a="http://schemas.openxmlformats.org/drawingml/2006/main">
              <a:rPr lang="vi" altLang="en-US" sz="1800" dirty="0" smtClean="0">
                <a:latin typeface="+mn-lt"/>
              </a:rPr>
              <a:t>qua KingC</a:t>
            </a:r>
            <a:r xmlns:a="http://schemas.openxmlformats.org/drawingml/2006/main">
              <a:rPr lang="vi" altLang="en-US" sz="100" dirty="0" smtClean="0">
                <a:latin typeface="+mn-lt"/>
              </a:rPr>
              <a:t> </a:t>
            </a:r>
            <a:r xmlns:a="http://schemas.openxmlformats.org/drawingml/2006/main">
              <a:rPr lang="vi" altLang="en-US" sz="1800" dirty="0" smtClean="0">
                <a:latin typeface="+mn-lt"/>
              </a:rPr>
              <a:t>Đ.</a:t>
            </a:r>
            <a:r xmlns:a="http://schemas.openxmlformats.org/drawingml/2006/main">
              <a:rPr lang="vi" altLang="en-US" sz="100" dirty="0" smtClean="0">
                <a:latin typeface="+mn-lt"/>
              </a:rPr>
              <a:t> </a:t>
            </a:r>
            <a:r xmlns:a="http://schemas.openxmlformats.org/drawingml/2006/main">
              <a:rPr lang="vi" altLang="en-US" sz="1800" dirty="0" smtClean="0">
                <a:latin typeface="+mn-lt"/>
              </a:rPr>
              <a:t>N </a:t>
            </a:r>
            <a:r xmlns:a="http://schemas.openxmlformats.org/drawingml/2006/main">
              <a:rPr lang="vi" altLang="en-US" sz="1800" dirty="0">
                <a:latin typeface="+mn-lt"/>
              </a:rPr>
              <a:t>có thẩm quyền </a:t>
            </a:r>
            <a:r xmlns:a="http://schemas.openxmlformats.org/drawingml/2006/main">
              <a:rPr lang="vi" altLang="en-US" sz="1800" dirty="0" smtClean="0">
                <a:latin typeface="+mn-lt"/>
              </a:rPr>
              <a:t>D</a:t>
            </a:r>
            <a:r xmlns:a="http://schemas.openxmlformats.org/drawingml/2006/main">
              <a:rPr lang="vi" altLang="en-US" sz="100" dirty="0" smtClean="0">
                <a:latin typeface="+mn-lt"/>
              </a:rPr>
              <a:t> </a:t>
            </a:r>
            <a:r xmlns:a="http://schemas.openxmlformats.org/drawingml/2006/main">
              <a:rPr lang="vi" altLang="en-US" sz="1800" dirty="0" smtClean="0">
                <a:latin typeface="+mn-lt"/>
              </a:rPr>
              <a:t>N</a:t>
            </a:r>
            <a:r xmlns:a="http://schemas.openxmlformats.org/drawingml/2006/main">
              <a:rPr lang="vi" altLang="en-US" sz="100" dirty="0" smtClean="0">
                <a:latin typeface="+mn-lt"/>
              </a:rPr>
              <a:t> </a:t>
            </a:r>
            <a:r xmlns:a="http://schemas.openxmlformats.org/drawingml/2006/main">
              <a:rPr lang="vi" altLang="en-US" sz="1800" dirty="0" smtClean="0">
                <a:latin typeface="+mn-lt"/>
              </a:rPr>
              <a:t>S </a:t>
            </a:r>
            <a:r xmlns:a="http://schemas.openxmlformats.org/drawingml/2006/main">
              <a:rPr lang="vi" altLang="en-US" sz="1800" dirty="0">
                <a:latin typeface="+mn-lt"/>
              </a:rPr>
              <a:t>, </a:t>
            </a:r>
            <a:r xmlns:a="http://schemas.openxmlformats.org/drawingml/2006/main">
              <a:rPr lang="vi" altLang="en-US" sz="1800" dirty="0" smtClean="0">
                <a:latin typeface="+mn-lt"/>
              </a:rPr>
              <a:t>trả </a:t>
            </a:r>
            <a:r xmlns:a="http://schemas.openxmlformats.org/drawingml/2006/main">
              <a:rPr lang="vi" altLang="en-US" sz="1800" dirty="0">
                <a:latin typeface="+mn-lt"/>
              </a:rPr>
              <a:t>về </a:t>
            </a:r>
            <a:r xmlns:a="http://schemas.openxmlformats.org/drawingml/2006/main">
              <a:rPr lang="vi" altLang="en-US" sz="1800" dirty="0" smtClean="0">
                <a:latin typeface="+mn-lt"/>
              </a:rPr>
              <a:t>tôi</a:t>
            </a:r>
            <a:r xmlns:a="http://schemas.openxmlformats.org/drawingml/2006/main">
              <a:rPr lang="vi" altLang="en-US" sz="100" dirty="0" smtClean="0">
                <a:latin typeface="+mn-lt"/>
              </a:rPr>
              <a:t> Địa chỉ </a:t>
            </a:r>
            <a:r xmlns:a="http://schemas.openxmlformats.org/drawingml/2006/main">
              <a:rPr lang="vi" altLang="en-US" sz="1800" dirty="0" smtClean="0">
                <a:latin typeface="+mn-lt"/>
              </a:rPr>
              <a:t>P </a:t>
            </a:r>
            <a:r xmlns:a="http://schemas.openxmlformats.org/drawingml/2006/main">
              <a:rPr lang="vi" altLang="en-US" sz="1800" dirty="0">
                <a:latin typeface="+mn-lt"/>
              </a:rPr>
              <a:t>của </a:t>
            </a:r>
            <a:r xmlns:a="http://schemas.openxmlformats.org/drawingml/2006/main">
              <a:rPr lang="vi" altLang="en-US" sz="1800" dirty="0" smtClean="0">
                <a:latin typeface="+mn-lt"/>
              </a:rPr>
              <a:t>KingC</a:t>
            </a:r>
            <a:r xmlns:a="http://schemas.openxmlformats.org/drawingml/2006/main">
              <a:rPr lang="vi" altLang="en-US" sz="100" dirty="0" smtClean="0">
                <a:latin typeface="+mn-lt"/>
              </a:rPr>
              <a:t> </a:t>
            </a:r>
            <a:r xmlns:a="http://schemas.openxmlformats.org/drawingml/2006/main">
              <a:rPr lang="vi" altLang="en-US" sz="1800" dirty="0" smtClean="0">
                <a:latin typeface="+mn-lt"/>
              </a:rPr>
              <a:t>Đ.</a:t>
            </a:r>
            <a:r xmlns:a="http://schemas.openxmlformats.org/drawingml/2006/main">
              <a:rPr lang="vi" altLang="en-US" sz="100" dirty="0" smtClean="0">
                <a:latin typeface="+mn-lt"/>
              </a:rPr>
              <a:t> </a:t>
            </a:r>
            <a:r xmlns:a="http://schemas.openxmlformats.org/drawingml/2006/main">
              <a:rPr lang="vi" altLang="en-US" sz="1800" dirty="0" smtClean="0">
                <a:latin typeface="+mn-lt"/>
              </a:rPr>
              <a:t>Máy chủ N có video</a:t>
            </a:r>
            <a:endParaRPr xmlns:a="http://schemas.openxmlformats.org/drawingml/2006/main" lang="en-US" altLang="en-US" sz="1800" dirty="0">
              <a:latin typeface="+mn-lt"/>
            </a:endParaRPr>
          </a:p>
        </p:txBody>
      </p:sp>
      <p:pic>
        <p:nvPicPr>
          <p:cNvPr id="6" name="Picture 5" descr="A content access process is as follows. 1, Bob’s P C connects with a net cinema server. 2, Bob’s P C connects with Bob’s local D N S server. 3, Bob’s local D N S server connects with and returns data from net cinema’s authoritative D N S server. 4, Bob’s local D N S server connects with the King C D N Authoritative D N S server and returns data. 5, Bob’s local D N S server connects with Bob’s P C. Bob’s P C connects to the King C D N dot com server, which returns with data."/>
          <p:cNvPicPr>
            <a:picLocks noChangeAspect="1"/>
          </p:cNvPicPr>
          <p:nvPr/>
        </p:nvPicPr>
        <p:blipFill>
          <a:blip r:embed="rId5"/>
          <a:stretch>
            <a:fillRect/>
          </a:stretch>
        </p:blipFill>
        <p:spPr>
          <a:xfrm>
            <a:off x="4526092" y="2988424"/>
            <a:ext cx="4243127" cy="3014745"/>
          </a:xfrm>
          <a:prstGeom prst="rect">
            <a:avLst/>
          </a:prstGeom>
        </p:spPr>
      </p:pic>
    </p:spTree>
    <p:extLst>
      <p:ext uri="{BB962C8B-B14F-4D97-AF65-F5344CB8AC3E}">
        <p14:creationId xmlns:p14="http://schemas.microsoft.com/office/powerpoint/2010/main" val="226134518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Nghiên cứu điển hình: Netflix</a:t>
            </a:r>
          </a:p>
        </p:txBody>
      </p:sp>
      <p:pic>
        <p:nvPicPr>
          <p:cNvPr id="17" name="Picture 16" descr="A Netflix process has 4 parts as follows. 1, Bob manages his Netflix account, using a P C that connects Bob’s P C to Netflix registration and accounting servers. 2, Bob browses Netflix video, connected to the Amazon cloud, which uploads copies of multiple versions of the video to C D N servers. 3, the manifest file for the requested video is returned to Bob’s P C from the cloud. 4, various C D N servers connect to Bob’s P C. "/>
          <p:cNvPicPr>
            <a:picLocks noChangeAspect="1"/>
          </p:cNvPicPr>
          <p:nvPr/>
        </p:nvPicPr>
        <p:blipFill>
          <a:blip r:embed="rId2"/>
          <a:stretch>
            <a:fillRect/>
          </a:stretch>
        </p:blipFill>
        <p:spPr>
          <a:xfrm>
            <a:off x="798249" y="1700406"/>
            <a:ext cx="7547502" cy="4438273"/>
          </a:xfrm>
          <a:prstGeom prst="rect">
            <a:avLst/>
          </a:prstGeom>
        </p:spPr>
      </p:pic>
    </p:spTree>
    <p:extLst>
      <p:ext uri="{BB962C8B-B14F-4D97-AF65-F5344CB8AC3E}">
        <p14:creationId xmlns:p14="http://schemas.microsoft.com/office/powerpoint/2010/main" val="151866297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txBox="1">
            <a:spLocks noGrp="1"/>
          </p:cNvSpPr>
          <p:nvPr>
            <p:ph type="title"/>
          </p:nvPr>
        </p:nvSpPr>
        <p:spPr/>
        <p:txBody>
          <a:bodyPr/>
          <a:lstStyle/>
          <a:p>
            <a:pPr xmlns:a="http://schemas.openxmlformats.org/drawingml/2006/main">
              <a:spcBef>
                <a:spcPct val="0"/>
              </a:spcBef>
              <a:buFont typeface="Times New Roman" panose="02020603050405020304" pitchFamily="18" charset="0"/>
              <a:buNone/>
            </a:pPr>
            <a:r xmlns:a="http://schemas.openxmlformats.org/drawingml/2006/main">
              <a:rPr lang="vi" altLang="en-US" sz="3400" b="1" dirty="0" smtClean="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Mục tiêu học tập </a:t>
            </a:r>
            <a:r xmlns:a="http://schemas.openxmlformats.org/drawingml/2006/main">
              <a:rPr lang="vi" altLang="en-US" sz="20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(7 trên 7)</a:t>
            </a:r>
          </a:p>
        </p:txBody>
      </p:sp>
      <p:sp>
        <p:nvSpPr>
          <p:cNvPr id="3" name="Text Placeholder 2"/>
          <p:cNvSpPr>
            <a:spLocks noGrp="1"/>
          </p:cNvSpPr>
          <p:nvPr>
            <p:ph idx="1"/>
          </p:nvPr>
        </p:nvSpPr>
        <p:spPr/>
        <p:txBody>
          <a:bodyPr/>
          <a:lstStyle/>
          <a:p>
            <a:pPr xmlns:a="http://schemas.openxmlformats.org/drawingml/2006/main" marL="0" indent="0">
              <a:spcBef>
                <a:spcPts val="1500"/>
              </a:spcBef>
              <a:buFont typeface="Wingdings" charset="0"/>
              <a:buNone/>
              <a:defRPr/>
            </a:pPr>
            <a:r xmlns:a="http://schemas.openxmlformats.org/drawingml/2006/main">
              <a:rPr lang="vi" sz="2400" b="1" dirty="0">
                <a:solidFill>
                  <a:schemeClr val="tx2"/>
                </a:solidFill>
                <a:latin typeface="+mn-lt"/>
                <a:ea typeface="ＭＳ Ｐゴシック" charset="0"/>
              </a:rPr>
              <a:t>2.1</a:t>
            </a:r>
            <a:r xmlns:a="http://schemas.openxmlformats.org/drawingml/2006/main">
              <a:rPr lang="vi" sz="2400" b="1" dirty="0">
                <a:solidFill>
                  <a:schemeClr val="tx1"/>
                </a:solidFill>
                <a:latin typeface="+mn-lt"/>
                <a:ea typeface="ＭＳ Ｐゴシック" charset="0"/>
              </a:rPr>
              <a:t> </a:t>
            </a:r>
            <a:r xmlns:a="http://schemas.openxmlformats.org/drawingml/2006/main">
              <a:rPr lang="vi" sz="2400" dirty="0" smtClean="0">
                <a:solidFill>
                  <a:schemeClr val="tx1"/>
                </a:solidFill>
                <a:latin typeface="+mn-lt"/>
                <a:ea typeface="ＭＳ Ｐゴシック" charset="0"/>
              </a:rPr>
              <a:t>Nguyên tắc </a:t>
            </a:r>
            <a:r xmlns:a="http://schemas.openxmlformats.org/drawingml/2006/main">
              <a:rPr lang="vi" sz="2400" dirty="0">
                <a:solidFill>
                  <a:schemeClr val="tx1"/>
                </a:solidFill>
                <a:latin typeface="+mn-lt"/>
                <a:ea typeface="ＭＳ Ｐゴシック" charset="0"/>
              </a:rPr>
              <a:t>ứng dụng mạng</a:t>
            </a:r>
          </a:p>
          <a:p>
            <a:pPr xmlns:a="http://schemas.openxmlformats.org/drawingml/2006/main" marL="0" indent="0">
              <a:spcBef>
                <a:spcPts val="1500"/>
              </a:spcBef>
              <a:buFont typeface="Wingdings" charset="0"/>
              <a:buNone/>
              <a:defRPr/>
            </a:pPr>
            <a:r xmlns:a="http://schemas.openxmlformats.org/drawingml/2006/main">
              <a:rPr lang="vi" sz="2400" b="1" dirty="0">
                <a:solidFill>
                  <a:schemeClr val="tx2"/>
                </a:solidFill>
                <a:latin typeface="+mn-lt"/>
                <a:ea typeface="ＭＳ Ｐゴシック" charset="0"/>
              </a:rPr>
              <a:t>2.2 </a:t>
            </a:r>
            <a:r xmlns:a="http://schemas.openxmlformats.org/drawingml/2006/main">
              <a:rPr lang="vi" sz="2400" dirty="0">
                <a:latin typeface="+mn-lt"/>
                <a:ea typeface="ＭＳ Ｐゴシック" charset="0"/>
              </a:rPr>
              <a:t>Web và </a:t>
            </a:r>
            <a:r xmlns:a="http://schemas.openxmlformats.org/drawingml/2006/main">
              <a:rPr lang="vi" sz="2400" dirty="0" smtClean="0">
                <a:latin typeface="+mn-lt"/>
                <a:ea typeface="ＭＳ Ｐゴシック" charset="0"/>
              </a:rPr>
              <a:t>H</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t</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t</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P</a:t>
            </a:r>
            <a:endParaRPr xmlns:a="http://schemas.openxmlformats.org/drawingml/2006/main" lang="en-US" sz="2400" dirty="0">
              <a:latin typeface="+mn-lt"/>
              <a:ea typeface="ＭＳ Ｐゴシック" charset="0"/>
            </a:endParaRPr>
          </a:p>
          <a:p>
            <a:pPr xmlns:a="http://schemas.openxmlformats.org/drawingml/2006/main" marL="0" indent="0">
              <a:spcBef>
                <a:spcPts val="1500"/>
              </a:spcBef>
              <a:buFont typeface="Wingdings" charset="0"/>
              <a:buNone/>
              <a:defRPr/>
            </a:pPr>
            <a:r xmlns:a="http://schemas.openxmlformats.org/drawingml/2006/main">
              <a:rPr lang="vi" sz="2400" b="1" dirty="0">
                <a:solidFill>
                  <a:schemeClr val="tx2"/>
                </a:solidFill>
                <a:latin typeface="+mn-lt"/>
                <a:ea typeface="ＭＳ Ｐゴシック" charset="0"/>
              </a:rPr>
              <a:t>2.3 </a:t>
            </a:r>
            <a:r xmlns:a="http://schemas.openxmlformats.org/drawingml/2006/main">
              <a:rPr lang="vi" sz="2400" dirty="0">
                <a:latin typeface="+mn-lt"/>
                <a:ea typeface="ＭＳ Ｐゴシック" charset="0"/>
              </a:rPr>
              <a:t>thư điện tử</a:t>
            </a:r>
          </a:p>
          <a:p>
            <a:pPr xmlns:a="http://schemas.openxmlformats.org/drawingml/2006/main" marL="741600" lvl="1" indent="-284400">
              <a:spcBef>
                <a:spcPts val="600"/>
              </a:spcBef>
              <a:buFont typeface="Arial" panose="020B0604020202020204" pitchFamily="34" charset="0"/>
              <a:buChar char="−"/>
              <a:defRPr/>
            </a:pPr>
            <a:r xmlns:a="http://schemas.openxmlformats.org/drawingml/2006/main">
              <a:rPr lang="vi" sz="2400" dirty="0" smtClean="0">
                <a:latin typeface="+mn-lt"/>
                <a:ea typeface="ＭＳ Ｐゴシック" charset="0"/>
              </a:rPr>
              <a:t>S</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m</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t</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P </a:t>
            </a:r>
            <a:r xmlns:a="http://schemas.openxmlformats.org/drawingml/2006/main">
              <a:rPr lang="vi" sz="2400" dirty="0">
                <a:latin typeface="+mn-lt"/>
                <a:ea typeface="ＭＳ Ｐゴシック" charset="0"/>
              </a:rPr>
              <a:t>, </a:t>
            </a:r>
            <a:r xmlns:a="http://schemas.openxmlformats.org/drawingml/2006/main">
              <a:rPr lang="vi" sz="2400" dirty="0" smtClean="0">
                <a:latin typeface="+mn-lt"/>
                <a:ea typeface="ＭＳ Ｐゴシック" charset="0"/>
              </a:rPr>
              <a:t>P</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Ô</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P3 </a:t>
            </a:r>
            <a:r xmlns:a="http://schemas.openxmlformats.org/drawingml/2006/main">
              <a:rPr lang="vi" sz="2400" dirty="0">
                <a:latin typeface="+mn-lt"/>
                <a:ea typeface="ＭＳ Ｐゴシック" charset="0"/>
              </a:rPr>
              <a:t>, </a:t>
            </a:r>
            <a:r xmlns:a="http://schemas.openxmlformats.org/drawingml/2006/main">
              <a:rPr lang="vi" sz="2400" dirty="0" smtClean="0">
                <a:latin typeface="+mn-lt"/>
                <a:ea typeface="ＭＳ Ｐゴシック" charset="0"/>
              </a:rPr>
              <a:t>tôi</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m</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Một</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P</a:t>
            </a:r>
            <a:endParaRPr xmlns:a="http://schemas.openxmlformats.org/drawingml/2006/main" lang="en-US" sz="2400" dirty="0">
              <a:latin typeface="+mn-lt"/>
              <a:ea typeface="ＭＳ Ｐゴシック" charset="0"/>
            </a:endParaRPr>
          </a:p>
          <a:p>
            <a:pPr xmlns:a="http://schemas.openxmlformats.org/drawingml/2006/main" marL="0" indent="0">
              <a:spcBef>
                <a:spcPts val="1500"/>
              </a:spcBef>
              <a:buFont typeface="Wingdings" charset="0"/>
              <a:buNone/>
              <a:defRPr/>
            </a:pPr>
            <a:r xmlns:a="http://schemas.openxmlformats.org/drawingml/2006/main">
              <a:rPr lang="vi" sz="2400" b="1" dirty="0">
                <a:solidFill>
                  <a:schemeClr val="tx2"/>
                </a:solidFill>
                <a:latin typeface="+mn-lt"/>
                <a:ea typeface="ＭＳ Ｐゴシック" charset="0"/>
              </a:rPr>
              <a:t>2.4</a:t>
            </a:r>
            <a:r xmlns:a="http://schemas.openxmlformats.org/drawingml/2006/main">
              <a:rPr lang="vi" sz="2400" dirty="0">
                <a:latin typeface="+mn-lt"/>
                <a:ea typeface="ＭＳ Ｐゴシック" charset="0"/>
              </a:rPr>
              <a:t> </a:t>
            </a:r>
            <a:r xmlns:a="http://schemas.openxmlformats.org/drawingml/2006/main">
              <a:rPr lang="vi" sz="2400" dirty="0" smtClean="0">
                <a:latin typeface="+mn-lt"/>
                <a:ea typeface="ＭＳ Ｐゴシック" charset="0"/>
              </a:rPr>
              <a:t>Đ.</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N</a:t>
            </a:r>
            <a:r xmlns:a="http://schemas.openxmlformats.org/drawingml/2006/main">
              <a:rPr lang="vi" sz="100" dirty="0" smtClean="0">
                <a:latin typeface="+mn-lt"/>
                <a:ea typeface="ＭＳ Ｐゴシック" charset="0"/>
              </a:rPr>
              <a:t> </a:t>
            </a:r>
            <a:r xmlns:a="http://schemas.openxmlformats.org/drawingml/2006/main">
              <a:rPr lang="vi" sz="2400" dirty="0" smtClean="0">
                <a:latin typeface="+mn-lt"/>
                <a:ea typeface="ＭＳ Ｐゴシック" charset="0"/>
              </a:rPr>
              <a:t>S</a:t>
            </a:r>
            <a:endParaRPr xmlns:a="http://schemas.openxmlformats.org/drawingml/2006/main" lang="en-US" sz="2400" dirty="0">
              <a:latin typeface="+mn-lt"/>
              <a:ea typeface="ＭＳ Ｐゴシック" charset="0"/>
            </a:endParaRPr>
          </a:p>
          <a:p>
            <a:pPr xmlns:a="http://schemas.openxmlformats.org/drawingml/2006/main" marL="0" indent="0">
              <a:spcBef>
                <a:spcPts val="1500"/>
              </a:spcBef>
              <a:buFont typeface="Wingdings" panose="05000000000000000000" pitchFamily="2" charset="2"/>
              <a:buNone/>
              <a:defRPr/>
            </a:pPr>
            <a:r xmlns:a="http://schemas.openxmlformats.org/drawingml/2006/main">
              <a:rPr lang="vi" altLang="en-US" sz="2400" b="1" dirty="0">
                <a:solidFill>
                  <a:schemeClr val="tx2"/>
                </a:solidFill>
                <a:latin typeface="+mn-lt"/>
              </a:rPr>
              <a:t>2,5</a:t>
            </a:r>
            <a:r xmlns:a="http://schemas.openxmlformats.org/drawingml/2006/main">
              <a:rPr lang="vi" altLang="en-US" sz="2400" dirty="0">
                <a:latin typeface="+mn-lt"/>
              </a:rPr>
              <a:t> </a:t>
            </a:r>
            <a:r xmlns:a="http://schemas.openxmlformats.org/drawingml/2006/main">
              <a:rPr lang="vi" altLang="en-US" sz="2400" dirty="0" smtClean="0">
                <a:latin typeface="+mn-lt"/>
              </a:rPr>
              <a:t>P</a:t>
            </a:r>
            <a:r xmlns:a="http://schemas.openxmlformats.org/drawingml/2006/main">
              <a:rPr lang="vi" altLang="en-US" sz="100" dirty="0" smtClean="0">
                <a:latin typeface="+mn-lt"/>
              </a:rPr>
              <a:t> </a:t>
            </a:r>
            <a:r xmlns:a="http://schemas.openxmlformats.org/drawingml/2006/main">
              <a:rPr lang="vi" altLang="en-US" sz="2400" dirty="0" smtClean="0">
                <a:latin typeface="+mn-lt"/>
              </a:rPr>
              <a:t>2</a:t>
            </a:r>
            <a:r xmlns:a="http://schemas.openxmlformats.org/drawingml/2006/main">
              <a:rPr lang="vi" altLang="en-US" sz="100" dirty="0" smtClean="0">
                <a:latin typeface="+mn-lt"/>
              </a:rPr>
              <a:t> </a:t>
            </a:r>
            <a:r xmlns:a="http://schemas.openxmlformats.org/drawingml/2006/main">
              <a:rPr lang="vi" altLang="en-US" sz="2400" dirty="0">
                <a:latin typeface="+mn-lt"/>
              </a:rPr>
              <a:t>ứng dụng </a:t>
            </a:r>
            <a:r xmlns:a="http://schemas.openxmlformats.org/drawingml/2006/main">
              <a:rPr lang="vi" altLang="en-US" sz="2400" dirty="0" smtClean="0">
                <a:latin typeface="+mn-lt"/>
              </a:rPr>
              <a:t>P</a:t>
            </a:r>
          </a:p>
          <a:p>
            <a:pPr xmlns:a="http://schemas.openxmlformats.org/drawingml/2006/main" marL="0" indent="0">
              <a:spcBef>
                <a:spcPts val="1500"/>
              </a:spcBef>
              <a:buFont typeface="Wingdings" panose="05000000000000000000" pitchFamily="2" charset="2"/>
              <a:buNone/>
              <a:defRPr/>
            </a:pPr>
            <a:r xmlns:a="http://schemas.openxmlformats.org/drawingml/2006/main">
              <a:rPr lang="vi" altLang="en-US" sz="2400" b="1" dirty="0">
                <a:solidFill>
                  <a:schemeClr val="tx2"/>
                </a:solidFill>
                <a:latin typeface="+mn-lt"/>
              </a:rPr>
              <a:t>2.6 </a:t>
            </a:r>
            <a:r xmlns:a="http://schemas.openxmlformats.org/drawingml/2006/main">
              <a:rPr lang="vi" altLang="en-US" sz="2400" dirty="0">
                <a:latin typeface="+mn-lt"/>
              </a:rPr>
              <a:t>mạng truyền phát video và phân phối nội dung</a:t>
            </a:r>
          </a:p>
          <a:p>
            <a:pPr xmlns:a="http://schemas.openxmlformats.org/drawingml/2006/main" marL="0" indent="0">
              <a:spcBef>
                <a:spcPts val="1500"/>
              </a:spcBef>
              <a:buFont typeface="Wingdings" panose="05000000000000000000" pitchFamily="2" charset="2"/>
              <a:buNone/>
              <a:defRPr/>
            </a:pPr>
            <a:r xmlns:a="http://schemas.openxmlformats.org/drawingml/2006/main">
              <a:rPr lang="vi" altLang="en-US" sz="2400" b="1" dirty="0">
                <a:solidFill>
                  <a:schemeClr val="tx2"/>
                </a:solidFill>
                <a:latin typeface="+mn-lt"/>
              </a:rPr>
              <a:t>2.7</a:t>
            </a:r>
            <a:r xmlns:a="http://schemas.openxmlformats.org/drawingml/2006/main">
              <a:rPr lang="vi" altLang="en-US" sz="2400" dirty="0">
                <a:latin typeface="+mn-lt"/>
              </a:rPr>
              <a:t> </a:t>
            </a:r>
            <a:r xmlns:a="http://schemas.openxmlformats.org/drawingml/2006/main">
              <a:rPr lang="vi" altLang="en-US" sz="2400" b="1" dirty="0">
                <a:latin typeface="+mn-lt"/>
              </a:rPr>
              <a:t>lập trình ổ cắm với </a:t>
            </a:r>
            <a:r xmlns:a="http://schemas.openxmlformats.org/drawingml/2006/main">
              <a:rPr lang="vi" altLang="en-US" sz="2400" b="1" dirty="0" smtClean="0">
                <a:latin typeface="+mn-lt"/>
              </a:rPr>
              <a:t>U</a:t>
            </a:r>
            <a:r xmlns:a="http://schemas.openxmlformats.org/drawingml/2006/main">
              <a:rPr lang="vi" altLang="en-US" sz="100" b="1" dirty="0" smtClean="0">
                <a:latin typeface="+mn-lt"/>
              </a:rPr>
              <a:t> </a:t>
            </a:r>
            <a:r xmlns:a="http://schemas.openxmlformats.org/drawingml/2006/main">
              <a:rPr lang="vi" altLang="en-US" sz="2400" b="1" dirty="0" smtClean="0">
                <a:latin typeface="+mn-lt"/>
              </a:rPr>
              <a:t>Đ.</a:t>
            </a:r>
            <a:r xmlns:a="http://schemas.openxmlformats.org/drawingml/2006/main">
              <a:rPr lang="vi" altLang="en-US" sz="100" b="1" dirty="0" smtClean="0">
                <a:latin typeface="+mn-lt"/>
              </a:rPr>
              <a:t> </a:t>
            </a:r>
            <a:r xmlns:a="http://schemas.openxmlformats.org/drawingml/2006/main">
              <a:rPr lang="vi" altLang="en-US" sz="2400" b="1" dirty="0" smtClean="0">
                <a:latin typeface="+mn-lt"/>
              </a:rPr>
              <a:t>P </a:t>
            </a:r>
            <a:r xmlns:a="http://schemas.openxmlformats.org/drawingml/2006/main">
              <a:rPr lang="vi" altLang="en-US" sz="2400" b="1" dirty="0">
                <a:latin typeface="+mn-lt"/>
              </a:rPr>
              <a:t>và </a:t>
            </a:r>
            <a:r xmlns:a="http://schemas.openxmlformats.org/drawingml/2006/main">
              <a:rPr lang="vi" altLang="en-US" sz="2400" b="1" dirty="0" smtClean="0">
                <a:latin typeface="+mn-lt"/>
              </a:rPr>
              <a:t>T</a:t>
            </a:r>
            <a:r xmlns:a="http://schemas.openxmlformats.org/drawingml/2006/main">
              <a:rPr lang="vi" altLang="en-US" sz="100" b="1" dirty="0" smtClean="0">
                <a:latin typeface="+mn-lt"/>
              </a:rPr>
              <a:t> </a:t>
            </a:r>
            <a:r xmlns:a="http://schemas.openxmlformats.org/drawingml/2006/main">
              <a:rPr lang="vi" altLang="en-US" sz="2400" b="1" dirty="0" smtClean="0">
                <a:latin typeface="+mn-lt"/>
              </a:rPr>
              <a:t>C</a:t>
            </a:r>
            <a:r xmlns:a="http://schemas.openxmlformats.org/drawingml/2006/main">
              <a:rPr lang="vi" altLang="en-US" sz="100" b="1" dirty="0" smtClean="0">
                <a:latin typeface="+mn-lt"/>
              </a:rPr>
              <a:t> </a:t>
            </a:r>
            <a:r xmlns:a="http://schemas.openxmlformats.org/drawingml/2006/main">
              <a:rPr lang="vi" altLang="en-US" sz="2400" b="1" dirty="0" smtClean="0">
                <a:latin typeface="+mn-lt"/>
              </a:rPr>
              <a:t>P</a:t>
            </a:r>
            <a:endParaRPr xmlns:a="http://schemas.openxmlformats.org/drawingml/2006/main" lang="en-US" altLang="en-US" sz="2400" b="1" dirty="0">
              <a:latin typeface="+mn-lt"/>
            </a:endParaRPr>
          </a:p>
        </p:txBody>
      </p:sp>
    </p:spTree>
    <p:extLst>
      <p:ext uri="{BB962C8B-B14F-4D97-AF65-F5344CB8AC3E}">
        <p14:creationId xmlns:p14="http://schemas.microsoft.com/office/powerpoint/2010/main" val="3578188543"/>
      </p:ext>
    </p:extLst>
  </p:cSld>
  <p:clrMapOvr>
    <a:masterClrMapping/>
  </p:clrMapOvr>
  <p:transition spd="slow"/>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Lập trình </a:t>
            </a:r>
            <a:r xmlns:a="http://schemas.openxmlformats.org/drawingml/2006/main">
              <a:rPr lang="vi" dirty="0"/>
              <a:t>ổ cắm </a:t>
            </a:r>
            <a:r xmlns:a="http://schemas.openxmlformats.org/drawingml/2006/main">
              <a:rPr lang="vi" sz="2000" b="0" dirty="0" smtClean="0"/>
              <a:t>(1 trên 2)</a:t>
            </a:r>
            <a:endParaRPr xmlns:a="http://schemas.openxmlformats.org/drawingml/2006/main" lang="en-US" sz="2000" b="0" dirty="0"/>
          </a:p>
        </p:txBody>
      </p:sp>
      <p:sp>
        <p:nvSpPr>
          <p:cNvPr id="3" name="Text Placeholder 2"/>
          <p:cNvSpPr>
            <a:spLocks noGrp="1"/>
          </p:cNvSpPr>
          <p:nvPr>
            <p:ph type="body" idx="1"/>
          </p:nvPr>
        </p:nvSpPr>
        <p:spPr>
          <a:xfrm>
            <a:off x="457200" y="1600200"/>
            <a:ext cx="8229600" cy="1845129"/>
          </a:xfrm>
        </p:spPr>
        <p:txBody>
          <a:bodyPr/>
          <a:lstStyle/>
          <a:p>
            <a:pPr xmlns:a="http://schemas.openxmlformats.org/drawingml/2006/main" marL="0" indent="0">
              <a:buFont typeface="Wingdings" panose="05000000000000000000" pitchFamily="2" charset="2"/>
              <a:buNone/>
            </a:pPr>
            <a:r xmlns:a="http://schemas.openxmlformats.org/drawingml/2006/main">
              <a:rPr lang="vi" altLang="en-US" sz="2400" b="1" dirty="0">
                <a:solidFill>
                  <a:schemeClr val="tx1"/>
                </a:solidFill>
                <a:latin typeface="+mn-lt"/>
              </a:rPr>
              <a:t>mục tiêu: </a:t>
            </a:r>
            <a:r xmlns:a="http://schemas.openxmlformats.org/drawingml/2006/main">
              <a:rPr lang="vi" altLang="en-US" sz="2400" dirty="0">
                <a:solidFill>
                  <a:srgbClr val="000000"/>
                </a:solidFill>
                <a:latin typeface="+mn-lt"/>
              </a:rPr>
              <a:t>tìm hiểu cách xây dựng các ứng dụng máy khách/máy chủ giao tiếp bằng cách sử dụng ổ cắm</a:t>
            </a:r>
            <a:endParaRPr xmlns:a="http://schemas.openxmlformats.org/drawingml/2006/main" lang="en-US" altLang="en-US" sz="2400" i="1" dirty="0">
              <a:solidFill>
                <a:srgbClr val="CC0000"/>
              </a:solidFill>
              <a:latin typeface="+mn-lt"/>
            </a:endParaRPr>
          </a:p>
          <a:p>
            <a:pPr xmlns:a="http://schemas.openxmlformats.org/drawingml/2006/main" marL="0" indent="0">
              <a:buFont typeface="Wingdings" panose="05000000000000000000" pitchFamily="2" charset="2"/>
              <a:buNone/>
              <a:tabLst/>
            </a:pPr>
            <a:r xmlns:a="http://schemas.openxmlformats.org/drawingml/2006/main">
              <a:rPr lang="vi" altLang="en-US" sz="2400" b="1" dirty="0">
                <a:solidFill>
                  <a:schemeClr val="tx1"/>
                </a:solidFill>
                <a:latin typeface="+mn-lt"/>
              </a:rPr>
              <a:t>socket: cửa giữa tiến trình ứng dụng và </a:t>
            </a:r>
            <a:r xmlns:a="http://schemas.openxmlformats.org/drawingml/2006/main">
              <a:rPr lang="vi" altLang="en-US" sz="2400" dirty="0" smtClean="0">
                <a:latin typeface="+mn-lt"/>
              </a:rPr>
              <a:t>giao thức </a:t>
            </a:r>
            <a:endParaRPr xmlns:a="http://schemas.openxmlformats.org/drawingml/2006/main" lang="en-US" altLang="en-US" sz="2400" dirty="0">
              <a:latin typeface="+mn-lt"/>
            </a:endParaRPr>
            <a:r xmlns:a="http://schemas.openxmlformats.org/drawingml/2006/main">
              <a:rPr lang="vi" altLang="en-US" sz="2400" dirty="0">
                <a:latin typeface="+mn-lt"/>
              </a:rPr>
              <a:t>end-end-transport</a:t>
            </a:r>
          </a:p>
        </p:txBody>
      </p:sp>
      <p:pic>
        <p:nvPicPr>
          <p:cNvPr id="4" name="Picture 3" descr="2 P C’s are connected over the internet. The P C’s have parts as follows. Application process, which is controlled by the app developer, socket, and transport, network, link, and physical, which are controlled by the O S. "/>
          <p:cNvPicPr>
            <a:picLocks noChangeAspect="1"/>
          </p:cNvPicPr>
          <p:nvPr/>
        </p:nvPicPr>
        <p:blipFill>
          <a:blip r:embed="rId2"/>
          <a:stretch>
            <a:fillRect/>
          </a:stretch>
        </p:blipFill>
        <p:spPr>
          <a:xfrm>
            <a:off x="710511" y="3799172"/>
            <a:ext cx="7559695" cy="2305596"/>
          </a:xfrm>
          <a:prstGeom prst="rect">
            <a:avLst/>
          </a:prstGeom>
        </p:spPr>
      </p:pic>
    </p:spTree>
    <p:extLst>
      <p:ext uri="{BB962C8B-B14F-4D97-AF65-F5344CB8AC3E}">
        <p14:creationId xmlns:p14="http://schemas.microsoft.com/office/powerpoint/2010/main" val="410590529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Lập trình ổ cắm </a:t>
            </a:r>
            <a:r xmlns:a="http://schemas.openxmlformats.org/drawingml/2006/main">
              <a:rPr lang="vi" sz="2000" b="0" dirty="0" smtClean="0"/>
              <a:t>(2 </a:t>
            </a:r>
            <a:r xmlns:a="http://schemas.openxmlformats.org/drawingml/2006/main">
              <a:rPr lang="vi" sz="2000" b="0" dirty="0"/>
              <a:t>trên 2)</a:t>
            </a:r>
            <a:endParaRPr xmlns:a="http://schemas.openxmlformats.org/drawingml/2006/main" lang="en-US" dirty="0"/>
          </a:p>
        </p:txBody>
      </p:sp>
      <p:sp>
        <p:nvSpPr>
          <p:cNvPr id="3" name="Text Placeholder 2"/>
          <p:cNvSpPr>
            <a:spLocks noGrp="1"/>
          </p:cNvSpPr>
          <p:nvPr>
            <p:ph type="body" idx="1"/>
          </p:nvPr>
        </p:nvSpPr>
        <p:spPr>
          <a:xfrm>
            <a:off x="457200" y="1600200"/>
            <a:ext cx="8229600" cy="1469571"/>
          </a:xfrm>
        </p:spPr>
        <p:txBody>
          <a:bodyPr anchor="ctr"/>
          <a:lstStyle/>
          <a:p>
            <a:pPr xmlns:a="http://schemas.openxmlformats.org/drawingml/2006/main" marL="342900" lvl="1" indent="-342900">
              <a:buSzPct val="65000"/>
              <a:buFont typeface="Wingdings" panose="05000000000000000000" pitchFamily="2" charset="2"/>
              <a:buNone/>
            </a:pPr>
            <a:r xmlns:a="http://schemas.openxmlformats.org/drawingml/2006/main">
              <a:rPr lang="vi" altLang="en-US" sz="2200" b="1" dirty="0">
                <a:solidFill>
                  <a:schemeClr val="tx1"/>
                </a:solidFill>
                <a:latin typeface="+mn-lt"/>
              </a:rPr>
              <a:t>Hai loại ổ cắm cho hai </a:t>
            </a:r>
            <a:r xmlns:a="http://schemas.openxmlformats.org/drawingml/2006/main">
              <a:rPr lang="vi" altLang="en-US" sz="2200" b="1" dirty="0" smtClean="0">
                <a:solidFill>
                  <a:schemeClr val="tx1"/>
                </a:solidFill>
                <a:latin typeface="+mn-lt"/>
              </a:rPr>
              <a:t>dịch vụ vận chuyển:</a:t>
            </a:r>
          </a:p>
          <a:p>
            <a:pPr xmlns:a="http://schemas.openxmlformats.org/drawingml/2006/main" marL="255600" lvl="1" indent="-255600">
              <a:spcBef>
                <a:spcPts val="1500"/>
              </a:spcBef>
              <a:buFont typeface="Arial" panose="020B0604020202020204" pitchFamily="34" charset="0"/>
              <a:buChar char="•"/>
            </a:pPr>
            <a:r xmlns:a="http://schemas.openxmlformats.org/drawingml/2006/main">
              <a:rPr lang="vi" altLang="en-US" sz="2200" b="1" dirty="0" smtClean="0">
                <a:solidFill>
                  <a:schemeClr val="tx1"/>
                </a:solidFill>
                <a:latin typeface="+mn-lt"/>
              </a:rPr>
              <a:t>bạn</a:t>
            </a:r>
            <a:r xmlns:a="http://schemas.openxmlformats.org/drawingml/2006/main">
              <a:rPr lang="vi" altLang="en-US" sz="100" b="1" dirty="0" smtClean="0">
                <a:solidFill>
                  <a:schemeClr val="tx1"/>
                </a:solidFill>
                <a:latin typeface="+mn-lt"/>
              </a:rPr>
              <a:t> </a:t>
            </a:r>
            <a:r xmlns:a="http://schemas.openxmlformats.org/drawingml/2006/main">
              <a:rPr lang="vi" altLang="en-US" sz="2200" b="1" dirty="0" smtClean="0">
                <a:solidFill>
                  <a:schemeClr val="tx1"/>
                </a:solidFill>
                <a:latin typeface="+mn-lt"/>
              </a:rPr>
              <a:t>Đ.</a:t>
            </a:r>
            <a:r xmlns:a="http://schemas.openxmlformats.org/drawingml/2006/main">
              <a:rPr lang="vi" altLang="en-US" sz="100" b="1" dirty="0" smtClean="0">
                <a:solidFill>
                  <a:schemeClr val="tx1"/>
                </a:solidFill>
                <a:latin typeface="+mn-lt"/>
              </a:rPr>
              <a:t> </a:t>
            </a:r>
            <a:r xmlns:a="http://schemas.openxmlformats.org/drawingml/2006/main">
              <a:rPr lang="vi" altLang="en-US" sz="2200" b="1" dirty="0" smtClean="0">
                <a:solidFill>
                  <a:schemeClr val="tx1"/>
                </a:solidFill>
                <a:latin typeface="+mn-lt"/>
              </a:rPr>
              <a:t>Trả lời </a:t>
            </a:r>
            <a:r xmlns:a="http://schemas.openxmlformats.org/drawingml/2006/main">
              <a:rPr lang="vi" altLang="en-US" sz="2200" b="1" dirty="0">
                <a:solidFill>
                  <a:schemeClr val="tx1"/>
                </a:solidFill>
                <a:latin typeface="+mn-lt"/>
              </a:rPr>
              <a:t>:</a:t>
            </a:r>
            <a:r xmlns:a="http://schemas.openxmlformats.org/drawingml/2006/main">
              <a:rPr lang="vi" altLang="en-US" sz="2200" dirty="0">
                <a:solidFill>
                  <a:srgbClr val="000000"/>
                </a:solidFill>
                <a:latin typeface="+mn-lt"/>
              </a:rPr>
              <a:t> </a:t>
            </a:r>
            <a:r xmlns:a="http://schemas.openxmlformats.org/drawingml/2006/main">
              <a:rPr lang="vi" altLang="en-US" sz="2200" dirty="0">
                <a:latin typeface="+mn-lt"/>
              </a:rPr>
              <a:t>datagram không đáng tin cậy</a:t>
            </a:r>
            <a:endParaRPr xmlns:a="http://schemas.openxmlformats.org/drawingml/2006/main" lang="en-US" altLang="en-US" sz="2200" i="1" dirty="0">
              <a:solidFill>
                <a:srgbClr val="CC0000"/>
              </a:solidFill>
              <a:latin typeface="+mn-lt"/>
            </a:endParaRPr>
          </a:p>
          <a:p>
            <a:pPr xmlns:a="http://schemas.openxmlformats.org/drawingml/2006/main" marL="255600" lvl="1" indent="-255600">
              <a:spcBef>
                <a:spcPts val="1500"/>
              </a:spcBef>
              <a:buFont typeface="Arial" panose="020B0604020202020204" pitchFamily="34" charset="0"/>
              <a:buChar char="•"/>
            </a:pPr>
            <a:r xmlns:a="http://schemas.openxmlformats.org/drawingml/2006/main">
              <a:rPr lang="vi" altLang="en-US" sz="2200" b="1" dirty="0" smtClean="0">
                <a:solidFill>
                  <a:schemeClr val="tx1"/>
                </a:solidFill>
                <a:latin typeface="+mn-lt"/>
              </a:rPr>
              <a:t>t</a:t>
            </a:r>
            <a:r xmlns:a="http://schemas.openxmlformats.org/drawingml/2006/main">
              <a:rPr lang="vi" altLang="en-US" sz="100" b="1" dirty="0" smtClean="0">
                <a:solidFill>
                  <a:schemeClr val="tx1"/>
                </a:solidFill>
                <a:latin typeface="+mn-lt"/>
              </a:rPr>
              <a:t> </a:t>
            </a:r>
            <a:r xmlns:a="http://schemas.openxmlformats.org/drawingml/2006/main">
              <a:rPr lang="vi" altLang="en-US" sz="2200" b="1" dirty="0" smtClean="0">
                <a:solidFill>
                  <a:schemeClr val="tx1"/>
                </a:solidFill>
                <a:latin typeface="+mn-lt"/>
              </a:rPr>
              <a:t>C</a:t>
            </a:r>
            <a:r xmlns:a="http://schemas.openxmlformats.org/drawingml/2006/main">
              <a:rPr lang="vi" altLang="en-US" sz="100" b="1" dirty="0" smtClean="0">
                <a:solidFill>
                  <a:schemeClr val="tx1"/>
                </a:solidFill>
                <a:latin typeface="+mn-lt"/>
              </a:rPr>
              <a:t> </a:t>
            </a:r>
            <a:r xmlns:a="http://schemas.openxmlformats.org/drawingml/2006/main">
              <a:rPr lang="vi" altLang="en-US" sz="2200" b="1" dirty="0" smtClean="0">
                <a:solidFill>
                  <a:schemeClr val="tx1"/>
                </a:solidFill>
                <a:latin typeface="+mn-lt"/>
              </a:rPr>
              <a:t>P </a:t>
            </a:r>
            <a:r xmlns:a="http://schemas.openxmlformats.org/drawingml/2006/main">
              <a:rPr lang="vi" altLang="en-US" sz="2200" b="1" dirty="0">
                <a:solidFill>
                  <a:schemeClr val="tx1"/>
                </a:solidFill>
                <a:latin typeface="+mn-lt"/>
              </a:rPr>
              <a:t>: đáng tin cậy, </a:t>
            </a:r>
            <a:r xmlns:a="http://schemas.openxmlformats.org/drawingml/2006/main">
              <a:rPr lang="vi" altLang="en-US" sz="2200" dirty="0" smtClean="0">
                <a:latin typeface="+mn-lt"/>
              </a:rPr>
              <a:t>định hướng theo luồng </a:t>
            </a:r>
            <a:r xmlns:a="http://schemas.openxmlformats.org/drawingml/2006/main">
              <a:rPr lang="vi" altLang="en-US" sz="2200" dirty="0">
                <a:latin typeface="+mn-lt"/>
              </a:rPr>
              <a:t>byte</a:t>
            </a:r>
          </a:p>
        </p:txBody>
      </p:sp>
      <p:sp>
        <p:nvSpPr>
          <p:cNvPr id="4" name="Text Placeholder 3"/>
          <p:cNvSpPr>
            <a:spLocks noGrp="1"/>
          </p:cNvSpPr>
          <p:nvPr>
            <p:ph type="body" idx="2"/>
          </p:nvPr>
        </p:nvSpPr>
        <p:spPr>
          <a:xfrm>
            <a:off x="457200" y="3226687"/>
            <a:ext cx="8229600" cy="3223099"/>
          </a:xfrm>
        </p:spPr>
        <p:txBody>
          <a:bodyPr/>
          <a:lstStyle/>
          <a:p>
            <a:pPr xmlns:a="http://schemas.openxmlformats.org/drawingml/2006/main" marL="342900" lvl="1" indent="-342900">
              <a:lnSpc>
                <a:spcPct val="85000"/>
              </a:lnSpc>
              <a:spcBef>
                <a:spcPts val="400"/>
              </a:spcBef>
              <a:buClr>
                <a:srgbClr val="000099"/>
              </a:buClr>
              <a:buSzPct val="65000"/>
              <a:buFont typeface="Wingdings" pitchFamily="2" charset="2"/>
              <a:buNone/>
              <a:defRPr/>
            </a:pPr>
            <a:r xmlns:a="http://schemas.openxmlformats.org/drawingml/2006/main">
              <a:rPr lang="vi" sz="2200" b="1" dirty="0">
                <a:solidFill>
                  <a:schemeClr val="tx1"/>
                </a:solidFill>
                <a:latin typeface="+mn-lt"/>
                <a:ea typeface="ＭＳ Ｐゴシック" charset="0"/>
              </a:rPr>
              <a:t>Ví dụ ứng dụng:</a:t>
            </a:r>
          </a:p>
          <a:p>
            <a:pPr xmlns:a="http://schemas.openxmlformats.org/drawingml/2006/main" marL="432000" indent="-432000">
              <a:buClr>
                <a:schemeClr val="tx2"/>
              </a:buClr>
              <a:buFont typeface="+mj-lt"/>
              <a:buAutoNum type="arabicPeriod"/>
              <a:tabLst/>
              <a:defRPr/>
            </a:pPr>
            <a:r xmlns:a="http://schemas.openxmlformats.org/drawingml/2006/main">
              <a:rPr lang="vi" sz="2200" dirty="0">
                <a:latin typeface="+mn-lt"/>
                <a:ea typeface="ＭＳ Ｐゴシック" pitchFamily="34" charset="-128"/>
                <a:cs typeface="ＭＳ Ｐゴシック" charset="0"/>
              </a:rPr>
              <a:t>máy khách đọc một dòng ký tự (dữ liệu) từ bàn phím của nó và gửi dữ liệu đến máy chủ</a:t>
            </a:r>
          </a:p>
          <a:p>
            <a:pPr xmlns:a="http://schemas.openxmlformats.org/drawingml/2006/main" marL="432000" indent="-432000">
              <a:buClr>
                <a:schemeClr val="tx2"/>
              </a:buClr>
              <a:buFont typeface="+mj-lt"/>
              <a:buAutoNum type="arabicPeriod"/>
              <a:tabLst/>
              <a:defRPr/>
            </a:pPr>
            <a:r xmlns:a="http://schemas.openxmlformats.org/drawingml/2006/main">
              <a:rPr lang="vi" sz="2200" dirty="0">
                <a:latin typeface="+mn-lt"/>
                <a:ea typeface="ＭＳ Ｐゴシック" pitchFamily="34" charset="-128"/>
                <a:cs typeface="ＭＳ Ｐゴシック" charset="0"/>
              </a:rPr>
              <a:t>máy chủ nhận dữ liệu và chuyển đổi các ký tự thành chữ hoa</a:t>
            </a:r>
          </a:p>
          <a:p>
            <a:pPr xmlns:a="http://schemas.openxmlformats.org/drawingml/2006/main" marL="432000" indent="-432000">
              <a:buClr>
                <a:schemeClr val="tx2"/>
              </a:buClr>
              <a:buFont typeface="+mj-lt"/>
              <a:buAutoNum type="arabicPeriod"/>
              <a:tabLst/>
              <a:defRPr/>
            </a:pPr>
            <a:r xmlns:a="http://schemas.openxmlformats.org/drawingml/2006/main">
              <a:rPr lang="vi" sz="2200" dirty="0">
                <a:latin typeface="+mn-lt"/>
                <a:ea typeface="ＭＳ Ｐゴシック" pitchFamily="34" charset="-128"/>
                <a:cs typeface="ＭＳ Ｐゴシック" charset="0"/>
              </a:rPr>
              <a:t>máy chủ gửi dữ liệu đã sửa đổi cho máy khách</a:t>
            </a:r>
          </a:p>
          <a:p>
            <a:pPr xmlns:a="http://schemas.openxmlformats.org/drawingml/2006/main" marL="432000" indent="-432000">
              <a:buClr>
                <a:schemeClr val="tx2"/>
              </a:buClr>
              <a:buFont typeface="+mj-lt"/>
              <a:buAutoNum type="arabicPeriod"/>
              <a:tabLst/>
              <a:defRPr/>
            </a:pPr>
            <a:r xmlns:a="http://schemas.openxmlformats.org/drawingml/2006/main">
              <a:rPr lang="vi" sz="2200" dirty="0">
                <a:latin typeface="+mn-lt"/>
                <a:ea typeface="ＭＳ Ｐゴシック" pitchFamily="34" charset="-128"/>
                <a:cs typeface="ＭＳ Ｐゴシック" charset="0"/>
              </a:rPr>
              <a:t>máy khách nhận dữ liệu đã sửa đổi và hiển thị dòng trên </a:t>
            </a:r>
            <a:r xmlns:a="http://schemas.openxmlformats.org/drawingml/2006/main">
              <a:rPr lang="vi" sz="2200" dirty="0" smtClean="0">
                <a:latin typeface="+mn-lt"/>
                <a:ea typeface="ＭＳ Ｐゴシック" pitchFamily="34" charset="-128"/>
                <a:cs typeface="ＭＳ Ｐゴシック" charset="0"/>
              </a:rPr>
              <a:t>màn hình của nó</a:t>
            </a:r>
            <a:endParaRPr xmlns:a="http://schemas.openxmlformats.org/drawingml/2006/main" lang="en-US" sz="2200" dirty="0">
              <a:latin typeface="+mn-lt"/>
              <a:ea typeface="ＭＳ Ｐゴシック" pitchFamily="34" charset="-128"/>
              <a:cs typeface="ＭＳ Ｐゴシック" charset="0"/>
            </a:endParaRPr>
          </a:p>
        </p:txBody>
      </p:sp>
    </p:spTree>
    <p:extLst>
      <p:ext uri="{BB962C8B-B14F-4D97-AF65-F5344CB8AC3E}">
        <p14:creationId xmlns:p14="http://schemas.microsoft.com/office/powerpoint/2010/main" val="2222112035"/>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10568</TotalTime>
  <Words>6319</Words>
  <Application>Microsoft Office PowerPoint</Application>
  <PresentationFormat>On-screen Show (4:3)</PresentationFormat>
  <Paragraphs>853</Paragraphs>
  <Slides>110</Slides>
  <Notes>5</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110</vt:i4>
      </vt:variant>
    </vt:vector>
  </HeadingPairs>
  <TitlesOfParts>
    <vt:vector size="124" baseType="lpstr">
      <vt:lpstr>ＭＳ Ｐゴシック</vt:lpstr>
      <vt:lpstr>ＭＳ Ｐゴシック</vt:lpstr>
      <vt:lpstr>Arial</vt:lpstr>
      <vt:lpstr>Arial (Body)</vt:lpstr>
      <vt:lpstr>Courier New</vt:lpstr>
      <vt:lpstr>Gill Sans MT</vt:lpstr>
      <vt:lpstr>Noto Sans Symbols</vt:lpstr>
      <vt:lpstr>Times New Roman</vt:lpstr>
      <vt:lpstr>Verdana</vt:lpstr>
      <vt:lpstr>Wingdings</vt:lpstr>
      <vt:lpstr>ZapfDingbats</vt:lpstr>
      <vt:lpstr>508 Lecture</vt:lpstr>
      <vt:lpstr>1_508 Lecture</vt:lpstr>
      <vt:lpstr>Equation</vt:lpstr>
      <vt:lpstr>Computer Networking: A Top Down Approach</vt:lpstr>
      <vt:lpstr>Learning Objectives (1 of 7)</vt:lpstr>
      <vt:lpstr>Application Layer</vt:lpstr>
      <vt:lpstr>Some Network Apps</vt:lpstr>
      <vt:lpstr>Creating a Network App</vt:lpstr>
      <vt:lpstr>Application Architectures</vt:lpstr>
      <vt:lpstr>Client-Server Architecture</vt:lpstr>
      <vt:lpstr>P2P Architecture</vt:lpstr>
      <vt:lpstr>Processes Communicating</vt:lpstr>
      <vt:lpstr>Sockets</vt:lpstr>
      <vt:lpstr>Addressing Processes</vt:lpstr>
      <vt:lpstr>App-layer protocol defines</vt:lpstr>
      <vt:lpstr>What Transport Service Does An App Need?</vt:lpstr>
      <vt:lpstr>Transport Service Requirements: Common Apps</vt:lpstr>
      <vt:lpstr>Internet Transport Protocols Services</vt:lpstr>
      <vt:lpstr>Internet Apps: Application, Transport Protocols</vt:lpstr>
      <vt:lpstr>Securing T C P</vt:lpstr>
      <vt:lpstr>Learning Objectives (2 of 7)</vt:lpstr>
      <vt:lpstr>Web and H T T P</vt:lpstr>
      <vt:lpstr>H T T P Overview (1 of 2)</vt:lpstr>
      <vt:lpstr>H T T P Overview (2 of 2)</vt:lpstr>
      <vt:lpstr>H T T P Connections</vt:lpstr>
      <vt:lpstr>Non-Persistent H T T P (1 of 2)</vt:lpstr>
      <vt:lpstr>Non-Persistent H T T P (2 of 2)</vt:lpstr>
      <vt:lpstr>Non-Persistent H T T P: Response Time</vt:lpstr>
      <vt:lpstr>Persistent H T T P</vt:lpstr>
      <vt:lpstr>H T T P Request Message</vt:lpstr>
      <vt:lpstr>H T T P Request Message: General Format</vt:lpstr>
      <vt:lpstr>Uploading Form Input</vt:lpstr>
      <vt:lpstr>Method Types</vt:lpstr>
      <vt:lpstr>H T T P Response Message</vt:lpstr>
      <vt:lpstr>H T T P Response Status Codes</vt:lpstr>
      <vt:lpstr>Trying out H T T P (Client Side) for Yourself</vt:lpstr>
      <vt:lpstr>User-Server State: Cookies</vt:lpstr>
      <vt:lpstr>Cookies: keeping “state”</vt:lpstr>
      <vt:lpstr>Cookies</vt:lpstr>
      <vt:lpstr>Web Caches (Proxy Server)</vt:lpstr>
      <vt:lpstr>More About Web Caching</vt:lpstr>
      <vt:lpstr>Caching Example: (1 of 2)</vt:lpstr>
      <vt:lpstr>Caching Example: (2 of 2)</vt:lpstr>
      <vt:lpstr>Caching Example: Fatter Access Link (1 of 2)</vt:lpstr>
      <vt:lpstr>Caching Example: Fatter Access Link (2 of 2)</vt:lpstr>
      <vt:lpstr>Caching Example: Install Local Cache (1 of 3)</vt:lpstr>
      <vt:lpstr>Caching Example: Install Local Cache (2 of 3)</vt:lpstr>
      <vt:lpstr>Caching Example: Install Local Cache (3 of 3)</vt:lpstr>
      <vt:lpstr>Conditional GET</vt:lpstr>
      <vt:lpstr>Learning Objectives (3 of 7)</vt:lpstr>
      <vt:lpstr>Electronic Mail</vt:lpstr>
      <vt:lpstr>Electronic Mail: Mail Servers</vt:lpstr>
      <vt:lpstr>Electronic Mail: S M T P [R F C 2821]</vt:lpstr>
      <vt:lpstr>Scenario: Alice Sends Message to Bob</vt:lpstr>
      <vt:lpstr>Sample S M T P Interaction</vt:lpstr>
      <vt:lpstr>Try S M T P Interaction for Yourself</vt:lpstr>
      <vt:lpstr>S M T P: Final Words</vt:lpstr>
      <vt:lpstr>Mail Message Format</vt:lpstr>
      <vt:lpstr>Mail Access Protocols</vt:lpstr>
      <vt:lpstr>P O P3 Protocol</vt:lpstr>
      <vt:lpstr>P O P3 (More) and I M A P</vt:lpstr>
      <vt:lpstr>Learning Objectives (4 of 7)</vt:lpstr>
      <vt:lpstr>D N S: Domain Name System</vt:lpstr>
      <vt:lpstr>D N S: Services, Structure</vt:lpstr>
      <vt:lpstr>D N S: A Distributed, Hierarchical Database</vt:lpstr>
      <vt:lpstr>D N S: Root Name Servers</vt:lpstr>
      <vt:lpstr>T L D, Authoritative Servers</vt:lpstr>
      <vt:lpstr>Local D N S Name Server</vt:lpstr>
      <vt:lpstr>D N S Name Resolution Example (1 of 2)</vt:lpstr>
      <vt:lpstr>D N S Name Resolution Example (2 of 2)</vt:lpstr>
      <vt:lpstr>D N S: Caching, Updating Records</vt:lpstr>
      <vt:lpstr>D N S Records</vt:lpstr>
      <vt:lpstr>D N S Protocol, Messages (1 of 2)</vt:lpstr>
      <vt:lpstr>D N S Protocol, Messages (2 of 2)</vt:lpstr>
      <vt:lpstr>Inserting Records into D N S</vt:lpstr>
      <vt:lpstr>Attacking D N S</vt:lpstr>
      <vt:lpstr>Learning Objectives (5 of 7)</vt:lpstr>
      <vt:lpstr>Pure P2P Architecture</vt:lpstr>
      <vt:lpstr>File Distribution: Client-Server versus P2P</vt:lpstr>
      <vt:lpstr>File Distribution Time: Client-Server</vt:lpstr>
      <vt:lpstr>File Distribution Time: P2P</vt:lpstr>
      <vt:lpstr>Client-Server versus P2P: Example</vt:lpstr>
      <vt:lpstr>P2P File Distribution: BitTorrent (1 of 2)</vt:lpstr>
      <vt:lpstr>P2P File Distribution: BitTorrent (2 of 2)</vt:lpstr>
      <vt:lpstr>BitTorrent: Requesting, Sending File Chunks</vt:lpstr>
      <vt:lpstr>BitTorrent: Tit-For-Tat</vt:lpstr>
      <vt:lpstr>Learning Objectives (6 of 7)</vt:lpstr>
      <vt:lpstr>Video Streaming and C D N s: Context</vt:lpstr>
      <vt:lpstr>Multimedia: Video (1 of 2)</vt:lpstr>
      <vt:lpstr>Multimedia: Video (2 of 2)</vt:lpstr>
      <vt:lpstr>Streaming Stored Video</vt:lpstr>
      <vt:lpstr>Streaming Multimedia: D A S H (1 of 2)</vt:lpstr>
      <vt:lpstr>Streaming Multimedia: D A S H (2 of 2)</vt:lpstr>
      <vt:lpstr>Content Distribution Networks (1 of 2)</vt:lpstr>
      <vt:lpstr>Content Distribution Networks (2 of 2)</vt:lpstr>
      <vt:lpstr>Content Distribution Networks (C D N s) (1 of 2)</vt:lpstr>
      <vt:lpstr>Content Distribution Networks (C D N s) (2 of 2)</vt:lpstr>
      <vt:lpstr>C D N Content Access: A Closer Look</vt:lpstr>
      <vt:lpstr>Case Study: Netflix</vt:lpstr>
      <vt:lpstr>Learning Objectives (7 of 7)</vt:lpstr>
      <vt:lpstr>Socket Programming (1 of 2)</vt:lpstr>
      <vt:lpstr>Socket Programming (2 of 2)</vt:lpstr>
      <vt:lpstr>Socket Programming with U D P</vt:lpstr>
      <vt:lpstr>Client/Server Socket Interaction: U D P</vt:lpstr>
      <vt:lpstr>Example App: U D P Client</vt:lpstr>
      <vt:lpstr>Example App: U D P Server</vt:lpstr>
      <vt:lpstr>Socket Programming with T C P</vt:lpstr>
      <vt:lpstr>Client/Server Socket Interaction: T C P</vt:lpstr>
      <vt:lpstr>Example App: T C P Client</vt:lpstr>
      <vt:lpstr>Example App: T C P Server</vt:lpstr>
      <vt:lpstr>Chapter 2: Summary (1 of 2)</vt:lpstr>
      <vt:lpstr>Chapter 2: Summary (2 of 2)</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 A Top Down Approach, 7e</dc:title>
  <dc:subject>Computer Science</dc:subject>
  <dc:creator>Kurose/Ross</dc:creator>
  <cp:keywords>Computer Networking</cp:keywords>
  <cp:lastModifiedBy>P, Pavendan (Cognizant)</cp:lastModifiedBy>
  <cp:revision>1546</cp:revision>
  <dcterms:modified xsi:type="dcterms:W3CDTF">2018-04-12T11:05:05Z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